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987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280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947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177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42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68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68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512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24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67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16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DADA-5F88-4845-9821-CF9E9D7F606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EDA14-EBE7-4C9E-94DE-CDBCC0491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157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6523"/>
            <a:ext cx="9144000" cy="1725340"/>
          </a:xfrm>
        </p:spPr>
        <p:txBody>
          <a:bodyPr/>
          <a:lstStyle/>
          <a:p>
            <a:r>
              <a:rPr lang="en-GB" dirty="0" smtClean="0"/>
              <a:t>Henri Matisse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4186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1869-1954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683" y="2325189"/>
            <a:ext cx="4118486" cy="4258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83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Henri Matisse</a:t>
            </a:r>
            <a:br>
              <a:rPr lang="en-GB" u="sng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5988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Henri </a:t>
            </a:r>
            <a:r>
              <a:rPr lang="en-GB" dirty="0"/>
              <a:t>Matisse is a French artist famous for his use of </a:t>
            </a:r>
            <a:r>
              <a:rPr lang="en-GB" dirty="0" smtClean="0"/>
              <a:t>bright colours </a:t>
            </a:r>
            <a:r>
              <a:rPr lang="en-GB" dirty="0"/>
              <a:t>and cut and torn paper.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He </a:t>
            </a:r>
            <a:r>
              <a:rPr lang="en-GB" dirty="0"/>
              <a:t>particularly likes to use complementary colours </a:t>
            </a:r>
            <a:r>
              <a:rPr lang="en-GB" dirty="0" smtClean="0"/>
              <a:t>that </a:t>
            </a:r>
            <a:r>
              <a:rPr lang="en-GB" dirty="0"/>
              <a:t>contrast with each other more than other </a:t>
            </a:r>
            <a:r>
              <a:rPr lang="en-GB" dirty="0" smtClean="0"/>
              <a:t>colours and </a:t>
            </a:r>
            <a:r>
              <a:rPr lang="en-GB" dirty="0"/>
              <a:t>when </a:t>
            </a:r>
            <a:r>
              <a:rPr lang="en-GB" dirty="0" smtClean="0"/>
              <a:t>put </a:t>
            </a:r>
            <a:r>
              <a:rPr lang="en-GB" dirty="0"/>
              <a:t>side by side, make each other look even brighter.</a:t>
            </a:r>
          </a:p>
          <a:p>
            <a:endParaRPr lang="en-GB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432" y="2155099"/>
            <a:ext cx="3838575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6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Snail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He has arranged the paper in </a:t>
            </a:r>
            <a:r>
              <a:rPr lang="en-GB" dirty="0" smtClean="0"/>
              <a:t>a spiral </a:t>
            </a:r>
          </a:p>
          <a:p>
            <a:pPr marL="0" indent="0">
              <a:buNone/>
            </a:pPr>
            <a:r>
              <a:rPr lang="en-GB" dirty="0" smtClean="0"/>
              <a:t>shape </a:t>
            </a:r>
            <a:r>
              <a:rPr lang="en-GB" dirty="0"/>
              <a:t>like a </a:t>
            </a:r>
            <a:r>
              <a:rPr lang="en-GB" dirty="0" smtClean="0"/>
              <a:t>snail's </a:t>
            </a:r>
            <a:r>
              <a:rPr lang="en-GB" dirty="0"/>
              <a:t>shell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Does it look exactly like a snail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is a representation, not a </a:t>
            </a:r>
            <a:r>
              <a:rPr lang="en-GB" dirty="0" smtClean="0"/>
              <a:t>realistic </a:t>
            </a:r>
          </a:p>
          <a:p>
            <a:pPr marL="0" indent="0">
              <a:buNone/>
            </a:pPr>
            <a:r>
              <a:rPr lang="en-GB" dirty="0" smtClean="0"/>
              <a:t>still </a:t>
            </a:r>
            <a:r>
              <a:rPr lang="en-GB" dirty="0"/>
              <a:t>life picture.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925" y="1690688"/>
            <a:ext cx="4714875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14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8012" y="676092"/>
            <a:ext cx="8089577" cy="601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6" y="492853"/>
            <a:ext cx="11617234" cy="54673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4766" y="5438250"/>
            <a:ext cx="48463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HfW cursive bold" panose="00000500000000000000" pitchFamily="2" charset="0"/>
                <a:hlinkClick r:id="rId3" action="ppaction://hlinksldjump"/>
              </a:rPr>
              <a:t>https://www.tate.org.uk/art/artworks/matisse-the-snail-t00540</a:t>
            </a:r>
            <a:r>
              <a:rPr lang="en-GB" sz="4800" dirty="0" smtClean="0">
                <a:solidFill>
                  <a:srgbClr val="000000"/>
                </a:solidFill>
                <a:latin typeface="HfW cursive bold" panose="00000500000000000000" pitchFamily="2" charset="0"/>
                <a:hlinkClick r:id="rId3" action="ppaction://hlinksldjump"/>
              </a:rPr>
              <a:t> </a:t>
            </a:r>
            <a:endParaRPr lang="en-GB" sz="4800" dirty="0" smtClean="0">
              <a:solidFill>
                <a:srgbClr val="000000"/>
              </a:solidFill>
              <a:latin typeface="HfW cursive bold" panose="00000500000000000000" pitchFamily="2" charset="0"/>
            </a:endParaRPr>
          </a:p>
          <a:p>
            <a:endParaRPr lang="en-GB" sz="4800" dirty="0" smtClean="0">
              <a:solidFill>
                <a:srgbClr val="000000"/>
              </a:solidFill>
              <a:latin typeface="HfW cursive bold" panose="00000500000000000000" pitchFamily="2" charset="0"/>
            </a:endParaRPr>
          </a:p>
          <a:p>
            <a:endParaRPr lang="en-GB" sz="4800" dirty="0" smtClean="0">
              <a:solidFill>
                <a:srgbClr val="000000"/>
              </a:solidFill>
              <a:latin typeface="HfW cursive bold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1703" y="5003074"/>
            <a:ext cx="5264331" cy="339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61703" y="5003074"/>
            <a:ext cx="5264331" cy="339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26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6336"/>
            <a:ext cx="1209675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77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477" y="-92530"/>
            <a:ext cx="5866312" cy="716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34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2" y="1083581"/>
            <a:ext cx="10515600" cy="7901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Can you find out any more information about Henri Matisse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History </a:t>
            </a:r>
            <a:r>
              <a:rPr lang="en-GB" smtClean="0"/>
              <a:t>– make </a:t>
            </a:r>
            <a:r>
              <a:rPr lang="en-GB" dirty="0" smtClean="0"/>
              <a:t>a timeline of key events.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90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126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HfW cursive bold</vt:lpstr>
      <vt:lpstr>Office Theme</vt:lpstr>
      <vt:lpstr>Henri Matisse </vt:lpstr>
      <vt:lpstr>Henri Matisse </vt:lpstr>
      <vt:lpstr>The Snail </vt:lpstr>
      <vt:lpstr>PowerPoint Presentation</vt:lpstr>
      <vt:lpstr>PowerPoint Presentation</vt:lpstr>
      <vt:lpstr>PowerPoint Presentation</vt:lpstr>
      <vt:lpstr>PowerPoint Presentation</vt:lpstr>
      <vt:lpstr>        Can you find out any more information about Henri Matisse?  History – make a timeline of key events.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Henri Matisse </dc:title>
  <dc:creator>Martin, Claire</dc:creator>
  <cp:lastModifiedBy>Martin, Claire</cp:lastModifiedBy>
  <cp:revision>6</cp:revision>
  <dcterms:created xsi:type="dcterms:W3CDTF">2020-04-20T14:00:00Z</dcterms:created>
  <dcterms:modified xsi:type="dcterms:W3CDTF">2020-04-22T13:41:04Z</dcterms:modified>
</cp:coreProperties>
</file>