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</p:sldIdLst>
  <p:sldSz cx="5327650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4C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2" d="100"/>
          <a:sy n="82" d="100"/>
        </p:scale>
        <p:origin x="2458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Relationship Id="rId9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ield (tilted background)" descr="St_Jo_s_Logo__No_BG_.png"/>
          <p:cNvPicPr>
            <a:picLocks noChangeAspect="1"/>
          </p:cNvPicPr>
          <p:nvPr/>
        </p:nvPicPr>
        <p:blipFill>
          <a:blip r:embed="rId2">
            <a:alphaModFix amt="11500"/>
          </a:blip>
          <a:stretch>
            <a:fillRect/>
          </a:stretch>
        </p:blipFill>
        <p:spPr>
          <a:xfrm rot="20937600">
            <a:off x="-106758" y="564184"/>
            <a:ext cx="5559490" cy="6066583"/>
          </a:xfrm>
          <a:prstGeom prst="rect">
            <a:avLst/>
          </a:prstGeom>
        </p:spPr>
      </p:pic>
      <p:pic>
        <p:nvPicPr>
          <p:cNvPr id="3" name="Photo - snake" descr="L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66861" cy="1913615"/>
          </a:xfrm>
          <a:prstGeom prst="rect">
            <a:avLst/>
          </a:prstGeom>
        </p:spPr>
      </p:pic>
      <p:pic>
        <p:nvPicPr>
          <p:cNvPr id="4" name="Photo - paint" descr="L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56276"/>
            <a:ext cx="1766861" cy="1313325"/>
          </a:xfrm>
          <a:prstGeom prst="rect">
            <a:avLst/>
          </a:prstGeom>
        </p:spPr>
      </p:pic>
      <p:pic>
        <p:nvPicPr>
          <p:cNvPr id="5" name="Photo - field" descr="L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309214"/>
            <a:ext cx="1766861" cy="1066505"/>
          </a:xfrm>
          <a:prstGeom prst="rect">
            <a:avLst/>
          </a:prstGeom>
        </p:spPr>
      </p:pic>
      <p:pic>
        <p:nvPicPr>
          <p:cNvPr id="6" name="Photo - model" descr="M1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03417" y="0"/>
            <a:ext cx="1718120" cy="1203628"/>
          </a:xfrm>
          <a:prstGeom prst="rect">
            <a:avLst/>
          </a:prstGeom>
        </p:spPr>
      </p:pic>
      <p:pic>
        <p:nvPicPr>
          <p:cNvPr id="7" name="Photo - school" descr="R1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61139" y="0"/>
            <a:ext cx="1766861" cy="1913615"/>
          </a:xfrm>
          <a:prstGeom prst="rect">
            <a:avLst/>
          </a:prstGeom>
        </p:spPr>
      </p:pic>
      <p:pic>
        <p:nvPicPr>
          <p:cNvPr id="8" name="Photo - writing" descr="R2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61139" y="1956276"/>
            <a:ext cx="1766861" cy="1307231"/>
          </a:xfrm>
          <a:prstGeom prst="rect">
            <a:avLst/>
          </a:prstGeom>
        </p:spPr>
      </p:pic>
      <p:pic>
        <p:nvPicPr>
          <p:cNvPr id="9" name="Photo - parachute" descr="R3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61139" y="3303120"/>
            <a:ext cx="1766861" cy="1066505"/>
          </a:xfrm>
          <a:prstGeom prst="rect">
            <a:avLst/>
          </a:prstGeom>
        </p:spPr>
      </p:pic>
      <p:pic>
        <p:nvPicPr>
          <p:cNvPr id="10" name="School crest" descr="St_Jo_s_Logo__No_BG_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6062" y="1338617"/>
            <a:ext cx="1164605" cy="1277369"/>
          </a:xfrm>
          <a:prstGeom prst="rect">
            <a:avLst/>
          </a:prstGeom>
        </p:spPr>
      </p:pic>
      <p:sp>
        <p:nvSpPr>
          <p:cNvPr id="11" name="Heading - school name"/>
          <p:cNvSpPr txBox="1"/>
          <p:nvPr/>
        </p:nvSpPr>
        <p:spPr>
          <a:xfrm>
            <a:off x="1603892" y="2555038"/>
            <a:ext cx="2132419" cy="3693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404C86"/>
                </a:solidFill>
                <a:latin typeface="Roboto" pitchFamily="2" charset="0"/>
                <a:ea typeface="Roboto" pitchFamily="2" charset="0"/>
              </a:rPr>
              <a:t>St Joseph’s</a:t>
            </a:r>
          </a:p>
        </p:txBody>
      </p:sp>
      <p:sp>
        <p:nvSpPr>
          <p:cNvPr id="12" name="Heading - school type"/>
          <p:cNvSpPr txBox="1"/>
          <p:nvPr/>
        </p:nvSpPr>
        <p:spPr>
          <a:xfrm>
            <a:off x="1940501" y="2974027"/>
            <a:ext cx="1431767" cy="41036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1610"/>
              </a:lnSpc>
              <a:spcBef>
                <a:spcPts val="0"/>
              </a:spcBef>
              <a:spcAft>
                <a:spcPts val="0"/>
              </a:spcAft>
            </a:pPr>
            <a:r>
              <a:rPr sz="1490" b="0" dirty="0">
                <a:solidFill>
                  <a:srgbClr val="404C86"/>
                </a:solidFill>
                <a:latin typeface="Roboto" pitchFamily="2" charset="0"/>
                <a:ea typeface="Roboto" pitchFamily="2" charset="0"/>
              </a:rPr>
              <a:t>Roman Catholic Primary School</a:t>
            </a:r>
          </a:p>
        </p:txBody>
      </p:sp>
      <p:sp>
        <p:nvSpPr>
          <p:cNvPr id="13" name="Heading - tagline"/>
          <p:cNvSpPr txBox="1"/>
          <p:nvPr/>
        </p:nvSpPr>
        <p:spPr>
          <a:xfrm>
            <a:off x="2092901" y="3609569"/>
            <a:ext cx="1122739" cy="6540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1689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404C86"/>
                </a:solidFill>
                <a:latin typeface="Roboto" pitchFamily="2" charset="0"/>
                <a:ea typeface="Roboto" pitchFamily="2" charset="0"/>
              </a:rPr>
              <a:t>Encourage</a:t>
            </a:r>
            <a:endParaRPr lang="en-GB" sz="1600" dirty="0">
              <a:solidFill>
                <a:srgbClr val="404C86"/>
              </a:solidFill>
              <a:latin typeface="Roboto" pitchFamily="2" charset="0"/>
              <a:ea typeface="Roboto" pitchFamily="2" charset="0"/>
            </a:endParaRPr>
          </a:p>
          <a:p>
            <a:pPr algn="ctr">
              <a:lnSpc>
                <a:spcPts val="1689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600" dirty="0">
                <a:solidFill>
                  <a:srgbClr val="404C86"/>
                </a:solidFill>
                <a:latin typeface="Roboto" pitchFamily="2" charset="0"/>
                <a:ea typeface="Roboto" pitchFamily="2" charset="0"/>
              </a:rPr>
              <a:t>a</a:t>
            </a:r>
            <a:r>
              <a:rPr sz="1600" dirty="0" err="1">
                <a:solidFill>
                  <a:srgbClr val="404C86"/>
                </a:solidFill>
                <a:latin typeface="Roboto" pitchFamily="2" charset="0"/>
                <a:ea typeface="Roboto" pitchFamily="2" charset="0"/>
              </a:rPr>
              <a:t>nd</a:t>
            </a:r>
            <a:endParaRPr lang="en-GB" sz="1600" dirty="0">
              <a:solidFill>
                <a:srgbClr val="404C86"/>
              </a:solidFill>
              <a:latin typeface="Roboto" pitchFamily="2" charset="0"/>
              <a:ea typeface="Roboto" pitchFamily="2" charset="0"/>
            </a:endParaRPr>
          </a:p>
          <a:p>
            <a:pPr algn="ctr">
              <a:lnSpc>
                <a:spcPts val="1689"/>
              </a:lnSpc>
              <a:spcBef>
                <a:spcPts val="0"/>
              </a:spcBef>
              <a:spcAft>
                <a:spcPts val="0"/>
              </a:spcAft>
            </a:pPr>
            <a:r>
              <a:rPr sz="1600" dirty="0">
                <a:solidFill>
                  <a:srgbClr val="404C86"/>
                </a:solidFill>
                <a:latin typeface="Roboto" pitchFamily="2" charset="0"/>
                <a:ea typeface="Roboto" pitchFamily="2" charset="0"/>
              </a:rPr>
              <a:t>Support</a:t>
            </a:r>
          </a:p>
        </p:txBody>
      </p:sp>
      <p:sp>
        <p:nvSpPr>
          <p:cNvPr id="14" name="Body text"/>
          <p:cNvSpPr txBox="1"/>
          <p:nvPr/>
        </p:nvSpPr>
        <p:spPr>
          <a:xfrm>
            <a:off x="64904" y="4473600"/>
            <a:ext cx="5178731" cy="229126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1800"/>
              </a:lnSpc>
              <a:spcBef>
                <a:spcPts val="0"/>
              </a:spcBef>
              <a:spcAft>
                <a:spcPts val="0"/>
              </a:spcAft>
            </a:pPr>
            <a:r>
              <a:rPr sz="1200" b="0" dirty="0">
                <a:solidFill>
                  <a:srgbClr val="404C86"/>
                </a:solidFill>
                <a:latin typeface="Calibri"/>
              </a:rPr>
              <a:t>A catholic school that warmly welcomes families of</a:t>
            </a:r>
            <a:br>
              <a:rPr sz="1200" dirty="0">
                <a:solidFill>
                  <a:srgbClr val="404C86"/>
                </a:solidFill>
              </a:rPr>
            </a:br>
            <a:r>
              <a:rPr sz="1200" b="0" dirty="0">
                <a:solidFill>
                  <a:srgbClr val="404C86"/>
                </a:solidFill>
                <a:latin typeface="Calibri"/>
              </a:rPr>
              <a:t>all religious faiths or those with none.</a:t>
            </a:r>
          </a:p>
          <a:p>
            <a:pPr algn="ctr">
              <a:lnSpc>
                <a:spcPts val="1800"/>
              </a:lnSpc>
              <a:spcBef>
                <a:spcPts val="0"/>
              </a:spcBef>
              <a:spcAft>
                <a:spcPts val="0"/>
              </a:spcAft>
            </a:pPr>
            <a:r>
              <a:rPr sz="1200" b="0" dirty="0">
                <a:solidFill>
                  <a:srgbClr val="404C86"/>
                </a:solidFill>
                <a:latin typeface="Calibri"/>
              </a:rPr>
              <a:t>A small family school providing an inclusive and welcoming community.</a:t>
            </a:r>
          </a:p>
          <a:p>
            <a:pPr algn="ctr">
              <a:lnSpc>
                <a:spcPts val="1800"/>
              </a:lnSpc>
              <a:spcBef>
                <a:spcPts val="0"/>
              </a:spcBef>
              <a:spcAft>
                <a:spcPts val="0"/>
              </a:spcAft>
            </a:pPr>
            <a:r>
              <a:rPr sz="1200" b="0" dirty="0">
                <a:solidFill>
                  <a:srgbClr val="404C86"/>
                </a:solidFill>
                <a:latin typeface="Calibri"/>
              </a:rPr>
              <a:t>Wrap around care from 7.45am to 6pm each day.  </a:t>
            </a:r>
            <a:endParaRPr lang="en-US" sz="1200" b="0" dirty="0">
              <a:solidFill>
                <a:srgbClr val="404C86"/>
              </a:solidFill>
              <a:latin typeface="Calibri"/>
            </a:endParaRPr>
          </a:p>
          <a:p>
            <a:pPr algn="ctr">
              <a:lnSpc>
                <a:spcPts val="18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b="0" dirty="0">
                <a:solidFill>
                  <a:srgbClr val="404C86"/>
                </a:solidFill>
                <a:latin typeface="Calibri"/>
              </a:rPr>
              <a:t>A</a:t>
            </a:r>
            <a:r>
              <a:rPr sz="1200" b="0" dirty="0">
                <a:solidFill>
                  <a:srgbClr val="404C86"/>
                </a:solidFill>
                <a:latin typeface="Calibri"/>
              </a:rPr>
              <a:t>n optional drop off</a:t>
            </a:r>
            <a:r>
              <a:rPr lang="en-US" sz="1200" b="0" dirty="0">
                <a:solidFill>
                  <a:srgbClr val="404C86"/>
                </a:solidFill>
                <a:latin typeface="Calibri"/>
              </a:rPr>
              <a:t> </a:t>
            </a:r>
            <a:r>
              <a:rPr sz="1200" b="0" dirty="0">
                <a:solidFill>
                  <a:srgbClr val="404C86"/>
                </a:solidFill>
                <a:latin typeface="Calibri"/>
              </a:rPr>
              <a:t>service in the morning to avoid parking.</a:t>
            </a:r>
          </a:p>
          <a:p>
            <a:pPr algn="ctr">
              <a:lnSpc>
                <a:spcPts val="1800"/>
              </a:lnSpc>
              <a:spcBef>
                <a:spcPts val="0"/>
              </a:spcBef>
              <a:spcAft>
                <a:spcPts val="0"/>
              </a:spcAft>
            </a:pPr>
            <a:r>
              <a:rPr sz="1200" b="0" dirty="0">
                <a:solidFill>
                  <a:srgbClr val="404C86"/>
                </a:solidFill>
                <a:latin typeface="Calibri"/>
              </a:rPr>
              <a:t>An academically inspiring curriculum catering for all children.</a:t>
            </a:r>
          </a:p>
          <a:p>
            <a:pPr algn="ctr">
              <a:lnSpc>
                <a:spcPts val="1800"/>
              </a:lnSpc>
              <a:spcBef>
                <a:spcPts val="0"/>
              </a:spcBef>
              <a:spcAft>
                <a:spcPts val="0"/>
              </a:spcAft>
            </a:pPr>
            <a:r>
              <a:rPr sz="1200" b="0" dirty="0">
                <a:solidFill>
                  <a:srgbClr val="404C86"/>
                </a:solidFill>
                <a:latin typeface="Calibri"/>
              </a:rPr>
              <a:t>Musical instrument tuition, specialist French teaching, and opportunities to participate</a:t>
            </a:r>
            <a:r>
              <a:rPr lang="en-US" sz="1200" b="0" dirty="0">
                <a:solidFill>
                  <a:srgbClr val="404C86"/>
                </a:solidFill>
                <a:latin typeface="Calibri"/>
              </a:rPr>
              <a:t> </a:t>
            </a:r>
            <a:r>
              <a:rPr sz="1200" b="0" dirty="0">
                <a:solidFill>
                  <a:srgbClr val="404C86"/>
                </a:solidFill>
                <a:latin typeface="Calibri"/>
              </a:rPr>
              <a:t>in </a:t>
            </a:r>
            <a:r>
              <a:rPr lang="en-US" sz="1200" b="0" dirty="0">
                <a:solidFill>
                  <a:srgbClr val="404C86"/>
                </a:solidFill>
                <a:latin typeface="Calibri"/>
              </a:rPr>
              <a:t>sports </a:t>
            </a:r>
            <a:r>
              <a:rPr sz="1200" b="0" dirty="0">
                <a:solidFill>
                  <a:srgbClr val="404C86"/>
                </a:solidFill>
                <a:latin typeface="Calibri"/>
              </a:rPr>
              <a:t>competitions.</a:t>
            </a:r>
          </a:p>
          <a:p>
            <a:pPr algn="ctr">
              <a:lnSpc>
                <a:spcPts val="1800"/>
              </a:lnSpc>
              <a:spcBef>
                <a:spcPts val="0"/>
              </a:spcBef>
              <a:spcAft>
                <a:spcPts val="0"/>
              </a:spcAft>
            </a:pPr>
            <a:r>
              <a:rPr sz="1200" b="0" dirty="0">
                <a:solidFill>
                  <a:srgbClr val="404C86"/>
                </a:solidFill>
                <a:latin typeface="Calibri"/>
              </a:rPr>
              <a:t>A variety of sports </a:t>
            </a:r>
            <a:r>
              <a:rPr lang="en-US" sz="1200" b="0" dirty="0">
                <a:solidFill>
                  <a:srgbClr val="404C86"/>
                </a:solidFill>
                <a:latin typeface="Calibri"/>
              </a:rPr>
              <a:t>and extra-curricular </a:t>
            </a:r>
            <a:r>
              <a:rPr sz="1200" b="0" dirty="0">
                <a:solidFill>
                  <a:srgbClr val="404C86"/>
                </a:solidFill>
                <a:latin typeface="Calibri"/>
              </a:rPr>
              <a:t>clubs run by expert coaches</a:t>
            </a:r>
            <a:r>
              <a:rPr lang="en-US" sz="1200" b="0" dirty="0">
                <a:solidFill>
                  <a:srgbClr val="404C86"/>
                </a:solidFill>
                <a:latin typeface="Calibri"/>
              </a:rPr>
              <a:t>.</a:t>
            </a:r>
            <a:endParaRPr sz="1200" b="0" dirty="0">
              <a:solidFill>
                <a:srgbClr val="404C86"/>
              </a:solidFill>
              <a:latin typeface="Calibri"/>
            </a:endParaRPr>
          </a:p>
          <a:p>
            <a:pPr algn="ctr">
              <a:lnSpc>
                <a:spcPts val="1800"/>
              </a:lnSpc>
              <a:spcBef>
                <a:spcPts val="0"/>
              </a:spcBef>
              <a:spcAft>
                <a:spcPts val="0"/>
              </a:spcAft>
            </a:pPr>
            <a:r>
              <a:rPr sz="1200" b="0" dirty="0">
                <a:solidFill>
                  <a:srgbClr val="404C86"/>
                </a:solidFill>
                <a:latin typeface="Calibri"/>
              </a:rPr>
              <a:t>Situated next to the Croft water meadows and river in the </a:t>
            </a:r>
            <a:r>
              <a:rPr sz="1200" b="0" dirty="0" err="1">
                <a:solidFill>
                  <a:srgbClr val="404C86"/>
                </a:solidFill>
                <a:latin typeface="Calibri"/>
              </a:rPr>
              <a:t>centre</a:t>
            </a:r>
            <a:r>
              <a:rPr sz="1200" b="0" dirty="0">
                <a:solidFill>
                  <a:srgbClr val="404C86"/>
                </a:solidFill>
                <a:latin typeface="Calibri"/>
              </a:rPr>
              <a:t> of Sudbury.</a:t>
            </a:r>
          </a:p>
        </p:txBody>
      </p:sp>
      <p:sp>
        <p:nvSpPr>
          <p:cNvPr id="15" name="Footer bar"/>
          <p:cNvSpPr/>
          <p:nvPr/>
        </p:nvSpPr>
        <p:spPr>
          <a:xfrm>
            <a:off x="0" y="7023700"/>
            <a:ext cx="5328000" cy="466215"/>
          </a:xfrm>
          <a:prstGeom prst="rect">
            <a:avLst/>
          </a:prstGeom>
          <a:solidFill>
            <a:srgbClr val="404C86"/>
          </a:solidFill>
          <a:ln>
            <a:noFill/>
          </a:ln>
        </p:spPr>
        <p:txBody>
          <a:bodyPr wrap="square" lIns="0" tIns="0" rIns="54834" bIns="42660" rtlCol="0" anchor="ctr"/>
          <a:lstStyle/>
          <a:p>
            <a:pPr algn="ctr"/>
            <a:r>
              <a:rPr sz="1200" b="1" dirty="0">
                <a:solidFill>
                  <a:srgbClr val="FFFFFF"/>
                </a:solidFill>
                <a:latin typeface="Calibri"/>
              </a:rPr>
              <a:t>Email: </a:t>
            </a:r>
            <a:r>
              <a:rPr sz="1200" b="0" dirty="0">
                <a:solidFill>
                  <a:srgbClr val="FFFFFF"/>
                </a:solidFill>
                <a:latin typeface="Calibri"/>
              </a:rPr>
              <a:t>admin@st-josephs.suffolk.sch.uk or </a:t>
            </a:r>
            <a:r>
              <a:rPr sz="1200" b="1" dirty="0">
                <a:solidFill>
                  <a:srgbClr val="FFFFFF"/>
                </a:solidFill>
                <a:latin typeface="Calibri"/>
              </a:rPr>
              <a:t>Call: </a:t>
            </a:r>
            <a:r>
              <a:rPr sz="1200" b="0" dirty="0">
                <a:solidFill>
                  <a:srgbClr val="FFFFFF"/>
                </a:solidFill>
                <a:latin typeface="Calibri"/>
              </a:rPr>
              <a:t>01787 373365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ED60F54-D477-F21D-98AC-53F1DCFEFE8A}"/>
              </a:ext>
            </a:extLst>
          </p:cNvPr>
          <p:cNvSpPr/>
          <p:nvPr/>
        </p:nvSpPr>
        <p:spPr>
          <a:xfrm>
            <a:off x="0" y="1956276"/>
            <a:ext cx="1766861" cy="1313325"/>
          </a:xfrm>
          <a:prstGeom prst="rect">
            <a:avLst/>
          </a:prstGeom>
          <a:solidFill>
            <a:srgbClr val="404C8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52FD73B-C28D-5156-F8AD-2965F0D0FFE9}"/>
              </a:ext>
            </a:extLst>
          </p:cNvPr>
          <p:cNvSpPr/>
          <p:nvPr/>
        </p:nvSpPr>
        <p:spPr>
          <a:xfrm>
            <a:off x="3561139" y="3301592"/>
            <a:ext cx="1766861" cy="1066505"/>
          </a:xfrm>
          <a:prstGeom prst="rect">
            <a:avLst/>
          </a:prstGeom>
          <a:solidFill>
            <a:srgbClr val="404C8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47F4F3D-3491-56A4-B61A-56BAE751AA92}"/>
              </a:ext>
            </a:extLst>
          </p:cNvPr>
          <p:cNvSpPr txBox="1"/>
          <p:nvPr/>
        </p:nvSpPr>
        <p:spPr>
          <a:xfrm>
            <a:off x="0" y="2070572"/>
            <a:ext cx="1766861" cy="1769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GB" dirty="0">
                <a:solidFill>
                  <a:schemeClr val="bg1"/>
                </a:solidFill>
                <a:latin typeface="Roboto" pitchFamily="2" charset="0"/>
                <a:ea typeface="Roboto" pitchFamily="2" charset="0"/>
              </a:rPr>
              <a:t>Open Morning</a:t>
            </a:r>
          </a:p>
          <a:p>
            <a:pPr algn="ctr">
              <a:spcBef>
                <a:spcPts val="600"/>
              </a:spcBef>
            </a:pPr>
            <a:r>
              <a:rPr lang="en-GB" sz="5000" b="1" dirty="0">
                <a:solidFill>
                  <a:schemeClr val="bg1"/>
                </a:solidFill>
                <a:latin typeface="Roboto" pitchFamily="2" charset="0"/>
                <a:ea typeface="Roboto" pitchFamily="2" charset="0"/>
              </a:rPr>
              <a:t>2026</a:t>
            </a:r>
            <a:endParaRPr lang="en-GB" sz="5000" dirty="0">
              <a:solidFill>
                <a:schemeClr val="bg1"/>
              </a:solidFill>
              <a:latin typeface="Roboto" pitchFamily="2" charset="0"/>
              <a:ea typeface="Roboto" pitchFamily="2" charset="0"/>
            </a:endParaRPr>
          </a:p>
          <a:p>
            <a:r>
              <a:rPr lang="en-GB" dirty="0"/>
              <a:t> </a:t>
            </a:r>
          </a:p>
          <a:p>
            <a:endParaRPr lang="en-GB" dirty="0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55EEA19-549A-FBE4-D1CD-64A547936B57}"/>
              </a:ext>
            </a:extLst>
          </p:cNvPr>
          <p:cNvCxnSpPr/>
          <p:nvPr/>
        </p:nvCxnSpPr>
        <p:spPr>
          <a:xfrm>
            <a:off x="228603" y="2471735"/>
            <a:ext cx="12954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0229AF65-0752-8931-7A87-C6929DB06D02}"/>
              </a:ext>
            </a:extLst>
          </p:cNvPr>
          <p:cNvSpPr txBox="1"/>
          <p:nvPr/>
        </p:nvSpPr>
        <p:spPr>
          <a:xfrm>
            <a:off x="3581397" y="3624258"/>
            <a:ext cx="17176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  <a:latin typeface="Roboto" pitchFamily="2" charset="0"/>
                <a:ea typeface="Roboto" pitchFamily="2" charset="0"/>
              </a:rPr>
              <a:t>9:30</a:t>
            </a:r>
            <a:r>
              <a:rPr lang="en-GB" sz="2000" dirty="0">
                <a:solidFill>
                  <a:schemeClr val="bg1"/>
                </a:solidFill>
                <a:latin typeface="Roboto" pitchFamily="2" charset="0"/>
                <a:ea typeface="Roboto" pitchFamily="2" charset="0"/>
              </a:rPr>
              <a:t>am</a:t>
            </a:r>
          </a:p>
          <a:p>
            <a:r>
              <a:rPr lang="en-GB" dirty="0"/>
              <a:t> </a:t>
            </a:r>
          </a:p>
          <a:p>
            <a:endParaRPr lang="en-GB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8418F67-E06E-D26D-0893-628803769F96}"/>
              </a:ext>
            </a:extLst>
          </p:cNvPr>
          <p:cNvSpPr txBox="1"/>
          <p:nvPr/>
        </p:nvSpPr>
        <p:spPr>
          <a:xfrm>
            <a:off x="3540585" y="3384396"/>
            <a:ext cx="1782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Roboto" pitchFamily="2" charset="0"/>
                <a:ea typeface="Roboto" pitchFamily="2" charset="0"/>
              </a:rPr>
              <a:t>2nd November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2e2b784-a877-443a-a0e2-ca9eda60e454">
      <Terms xmlns="http://schemas.microsoft.com/office/infopath/2007/PartnerControls"/>
    </lcf76f155ced4ddcb4097134ff3c332f>
    <TaxCatchAll xmlns="10758542-9e74-4ecd-8f9f-d8d46ce4c81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C3B03853D2C2343817A3CAF76C3F44E" ma:contentTypeVersion="19" ma:contentTypeDescription="Create a new document." ma:contentTypeScope="" ma:versionID="25a40d11f3165fadd0708ddf5b0df305">
  <xsd:schema xmlns:xsd="http://www.w3.org/2001/XMLSchema" xmlns:xs="http://www.w3.org/2001/XMLSchema" xmlns:p="http://schemas.microsoft.com/office/2006/metadata/properties" xmlns:ns2="d2e2b784-a877-443a-a0e2-ca9eda60e454" xmlns:ns3="10758542-9e74-4ecd-8f9f-d8d46ce4c814" xmlns:ns4="b9299d56-876c-4ecb-9682-f84e52ecdcb8" targetNamespace="http://schemas.microsoft.com/office/2006/metadata/properties" ma:root="true" ma:fieldsID="aa99496202c67214cf8430babd0ede52" ns2:_="" ns3:_="" ns4:_="">
    <xsd:import namespace="d2e2b784-a877-443a-a0e2-ca9eda60e454"/>
    <xsd:import namespace="10758542-9e74-4ecd-8f9f-d8d46ce4c814"/>
    <xsd:import namespace="b9299d56-876c-4ecb-9682-f84e52ecdcb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DateTaken" minOccurs="0"/>
                <xsd:element ref="ns2:MediaServiceLocation" minOccurs="0"/>
                <xsd:element ref="ns4:SharedWithUsers" minOccurs="0"/>
                <xsd:element ref="ns4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e2b784-a877-443a-a0e2-ca9eda60e4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3865f699-3a26-42c2-884c-b811714b674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6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description="" ma:indexed="true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758542-9e74-4ecd-8f9f-d8d46ce4c814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4d927b1c-ee01-475e-8d85-a38be657a270}" ma:internalName="TaxCatchAll" ma:showField="CatchAllData" ma:web="10758542-9e74-4ecd-8f9f-d8d46ce4c81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299d56-876c-4ecb-9682-f84e52ecdcb8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C03203E-DA82-4F4B-B5ED-E0DBC8381A98}">
  <ds:schemaRefs>
    <ds:schemaRef ds:uri="http://schemas.microsoft.com/office/2006/metadata/properties"/>
    <ds:schemaRef ds:uri="http://schemas.microsoft.com/office/infopath/2007/PartnerControls"/>
    <ds:schemaRef ds:uri="d2e2b784-a877-443a-a0e2-ca9eda60e454"/>
    <ds:schemaRef ds:uri="10758542-9e74-4ecd-8f9f-d8d46ce4c814"/>
  </ds:schemaRefs>
</ds:datastoreItem>
</file>

<file path=customXml/itemProps2.xml><?xml version="1.0" encoding="utf-8"?>
<ds:datastoreItem xmlns:ds="http://schemas.openxmlformats.org/officeDocument/2006/customXml" ds:itemID="{E4C3DDD5-1500-43F5-993F-BF1A824372E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1D859EA-8921-44AE-AEEF-2E965099751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2e2b784-a877-443a-a0e2-ca9eda60e454"/>
    <ds:schemaRef ds:uri="10758542-9e74-4ecd-8f9f-d8d46ce4c814"/>
    <ds:schemaRef ds:uri="b9299d56-876c-4ecb-9682-f84e52ecdcb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137</Words>
  <Application>Microsoft Office PowerPoint</Application>
  <PresentationFormat>Custom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Roboto</vt:lpstr>
      <vt:lpstr>Office Theme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Nolan, Daniel</dc:creator>
  <cp:keywords/>
  <dc:description>generated using python-pptx</dc:description>
  <cp:lastModifiedBy>Patrick, Liza</cp:lastModifiedBy>
  <cp:revision>3</cp:revision>
  <dcterms:created xsi:type="dcterms:W3CDTF">2013-01-27T09:14:16Z</dcterms:created>
  <dcterms:modified xsi:type="dcterms:W3CDTF">2026-10-07T08:41:36Z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0x010100CC3B03853D2C2343817A3CAF76C3F44E</vt:lpwstr>
  </property>
</Properties>
</file>