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tiff" ContentType="image/tiff"/>
  <Default Extension="jpg" ContentType="image/jpeg"/>
  <Override PartName="/ppt/presentation.xml" ContentType="application/vnd.openxmlformats-officedocument.presentationml.presentation.main+xml"/>
  <Override PartName="/ppt/slides/slide131.xml" ContentType="application/vnd.openxmlformats-officedocument.presentationml.slide+xml"/>
  <Override PartName="/ppt/slides/slide536.xml" ContentType="application/vnd.openxmlformats-officedocument.presentationml.slide+xml"/>
  <Override PartName="/ppt/slides/slide535.xml" ContentType="application/vnd.openxmlformats-officedocument.presentationml.slide+xml"/>
  <Override PartName="/ppt/slides/slide534.xml" ContentType="application/vnd.openxmlformats-officedocument.presentationml.slide+xml"/>
  <Override PartName="/ppt/slides/slide533.xml" ContentType="application/vnd.openxmlformats-officedocument.presentationml.slide+xml"/>
  <Override PartName="/ppt/slides/slide532.xml" ContentType="application/vnd.openxmlformats-officedocument.presentationml.slide+xml"/>
  <Override PartName="/ppt/slides/slide531.xml" ContentType="application/vnd.openxmlformats-officedocument.presentationml.slide+xml"/>
  <Override PartName="/ppt/slides/slide530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5.xml" ContentType="application/vnd.openxmlformats-officedocument.presentationml.slide+xml"/>
  <Override PartName="/ppt/slides/slide544.xml" ContentType="application/vnd.openxmlformats-officedocument.presentationml.slide+xml"/>
  <Override PartName="/ppt/slides/slide543.xml" ContentType="application/vnd.openxmlformats-officedocument.presentationml.slide+xml"/>
  <Override PartName="/ppt/slides/slide542.xml" ContentType="application/vnd.openxmlformats-officedocument.presentationml.slide+xml"/>
  <Override PartName="/ppt/slides/slide541.xml" ContentType="application/vnd.openxmlformats-officedocument.presentationml.slide+xml"/>
  <Override PartName="/ppt/slides/slide540.xml" ContentType="application/vnd.openxmlformats-officedocument.presentationml.slide+xml"/>
  <Override PartName="/ppt/slides/slide529.xml" ContentType="application/vnd.openxmlformats-officedocument.presentationml.slide+xml"/>
  <Override PartName="/ppt/slides/slide528.xml" ContentType="application/vnd.openxmlformats-officedocument.presentationml.slide+xml"/>
  <Override PartName="/ppt/slides/slide527.xml" ContentType="application/vnd.openxmlformats-officedocument.presentationml.slide+xml"/>
  <Override PartName="/ppt/slides/slide517.xml" ContentType="application/vnd.openxmlformats-officedocument.presentationml.slide+xml"/>
  <Override PartName="/ppt/slides/slide516.xml" ContentType="application/vnd.openxmlformats-officedocument.presentationml.slide+xml"/>
  <Override PartName="/ppt/slides/slide515.xml" ContentType="application/vnd.openxmlformats-officedocument.presentationml.slide+xml"/>
  <Override PartName="/ppt/slides/slide514.xml" ContentType="application/vnd.openxmlformats-officedocument.presentationml.slide+xml"/>
  <Override PartName="/ppt/slides/slide513.xml" ContentType="application/vnd.openxmlformats-officedocument.presentationml.slide+xml"/>
  <Override PartName="/ppt/slides/slide512.xml" ContentType="application/vnd.openxmlformats-officedocument.presentationml.slide+xml"/>
  <Override PartName="/ppt/slides/slide511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0.xml" ContentType="application/vnd.openxmlformats-officedocument.presentationml.slide+xml"/>
  <Override PartName="/ppt/slides/slide526.xml" ContentType="application/vnd.openxmlformats-officedocument.presentationml.slide+xml"/>
  <Override PartName="/ppt/slides/slide525.xml" ContentType="application/vnd.openxmlformats-officedocument.presentationml.slide+xml"/>
  <Override PartName="/ppt/slides/slide524.xml" ContentType="application/vnd.openxmlformats-officedocument.presentationml.slide+xml"/>
  <Override PartName="/ppt/slides/slide523.xml" ContentType="application/vnd.openxmlformats-officedocument.presentationml.slide+xml"/>
  <Override PartName="/ppt/slides/slide522.xml" ContentType="application/vnd.openxmlformats-officedocument.presentationml.slide+xml"/>
  <Override PartName="/ppt/slides/slide521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74.xml" ContentType="application/vnd.openxmlformats-officedocument.presentationml.slide+xml"/>
  <Override PartName="/ppt/slides/slide573.xml" ContentType="application/vnd.openxmlformats-officedocument.presentationml.slide+xml"/>
  <Override PartName="/ppt/slides/slide572.xml" ContentType="application/vnd.openxmlformats-officedocument.presentationml.slide+xml"/>
  <Override PartName="/ppt/slides/slide571.xml" ContentType="application/vnd.openxmlformats-officedocument.presentationml.slide+xml"/>
  <Override PartName="/ppt/slides/slide570.xml" ContentType="application/vnd.openxmlformats-officedocument.presentationml.slide+xml"/>
  <Override PartName="/ppt/slides/slide569.xml" ContentType="application/vnd.openxmlformats-officedocument.presentationml.slide+xml"/>
  <Override PartName="/ppt/slides/slide568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83.xml" ContentType="application/vnd.openxmlformats-officedocument.presentationml.slide+xml"/>
  <Override PartName="/ppt/slides/slide582.xml" ContentType="application/vnd.openxmlformats-officedocument.presentationml.slide+xml"/>
  <Override PartName="/ppt/slides/slide581.xml" ContentType="application/vnd.openxmlformats-officedocument.presentationml.slide+xml"/>
  <Override PartName="/ppt/slides/slide580.xml" ContentType="application/vnd.openxmlformats-officedocument.presentationml.slide+xml"/>
  <Override PartName="/ppt/slides/slide579.xml" ContentType="application/vnd.openxmlformats-officedocument.presentationml.slide+xml"/>
  <Override PartName="/ppt/slides/slide578.xml" ContentType="application/vnd.openxmlformats-officedocument.presentationml.slide+xml"/>
  <Override PartName="/ppt/slides/slide567.xml" ContentType="application/vnd.openxmlformats-officedocument.presentationml.slide+xml"/>
  <Override PartName="/ppt/slides/slide566.xml" ContentType="application/vnd.openxmlformats-officedocument.presentationml.slide+xml"/>
  <Override PartName="/ppt/slides/slide565.xml" ContentType="application/vnd.openxmlformats-officedocument.presentationml.slide+xml"/>
  <Override PartName="/ppt/slides/slide555.xml" ContentType="application/vnd.openxmlformats-officedocument.presentationml.slide+xml"/>
  <Override PartName="/ppt/slides/slide554.xml" ContentType="application/vnd.openxmlformats-officedocument.presentationml.slide+xml"/>
  <Override PartName="/ppt/slides/slide553.xml" ContentType="application/vnd.openxmlformats-officedocument.presentationml.slide+xml"/>
  <Override PartName="/ppt/slides/slide552.xml" ContentType="application/vnd.openxmlformats-officedocument.presentationml.slide+xml"/>
  <Override PartName="/ppt/slides/slide551.xml" ContentType="application/vnd.openxmlformats-officedocument.presentationml.slide+xml"/>
  <Override PartName="/ppt/slides/slide550.xml" ContentType="application/vnd.openxmlformats-officedocument.presentationml.slide+xml"/>
  <Override PartName="/ppt/slides/slide549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64.xml" ContentType="application/vnd.openxmlformats-officedocument.presentationml.slide+xml"/>
  <Override PartName="/ppt/slides/slide563.xml" ContentType="application/vnd.openxmlformats-officedocument.presentationml.slide+xml"/>
  <Override PartName="/ppt/slides/slide562.xml" ContentType="application/vnd.openxmlformats-officedocument.presentationml.slide+xml"/>
  <Override PartName="/ppt/slides/slide561.xml" ContentType="application/vnd.openxmlformats-officedocument.presentationml.slide+xml"/>
  <Override PartName="/ppt/slides/slide560.xml" ContentType="application/vnd.openxmlformats-officedocument.presentationml.slide+xml"/>
  <Override PartName="/ppt/slides/slide559.xml" ContentType="application/vnd.openxmlformats-officedocument.presentationml.slide+xml"/>
  <Override PartName="/ppt/slides/slide510.xml" ContentType="application/vnd.openxmlformats-officedocument.presentationml.slide+xml"/>
  <Override PartName="/ppt/slides/slide509.xml" ContentType="application/vnd.openxmlformats-officedocument.presentationml.slide+xml"/>
  <Override PartName="/ppt/slides/slide508.xml" ContentType="application/vnd.openxmlformats-officedocument.presentationml.slide+xml"/>
  <Override PartName="/ppt/slides/slide460.xml" ContentType="application/vnd.openxmlformats-officedocument.presentationml.slide+xml"/>
  <Override PartName="/ppt/slides/slide459.xml" ContentType="application/vnd.openxmlformats-officedocument.presentationml.slide+xml"/>
  <Override PartName="/ppt/slides/slide458.xml" ContentType="application/vnd.openxmlformats-officedocument.presentationml.slide+xml"/>
  <Override PartName="/ppt/slides/slide457.xml" ContentType="application/vnd.openxmlformats-officedocument.presentationml.slide+xml"/>
  <Override PartName="/ppt/slides/slide456.xml" ContentType="application/vnd.openxmlformats-officedocument.presentationml.slide+xml"/>
  <Override PartName="/ppt/slides/slide455.xml" ContentType="application/vnd.openxmlformats-officedocument.presentationml.slide+xml"/>
  <Override PartName="/ppt/slides/slide454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9.xml" ContentType="application/vnd.openxmlformats-officedocument.presentationml.slide+xml"/>
  <Override PartName="/ppt/slides/slide468.xml" ContentType="application/vnd.openxmlformats-officedocument.presentationml.slide+xml"/>
  <Override PartName="/ppt/slides/slide467.xml" ContentType="application/vnd.openxmlformats-officedocument.presentationml.slide+xml"/>
  <Override PartName="/ppt/slides/slide466.xml" ContentType="application/vnd.openxmlformats-officedocument.presentationml.slide+xml"/>
  <Override PartName="/ppt/slides/slide465.xml" ContentType="application/vnd.openxmlformats-officedocument.presentationml.slide+xml"/>
  <Override PartName="/ppt/slides/slide464.xml" ContentType="application/vnd.openxmlformats-officedocument.presentationml.slide+xml"/>
  <Override PartName="/ppt/slides/slide453.xml" ContentType="application/vnd.openxmlformats-officedocument.presentationml.slide+xml"/>
  <Override PartName="/ppt/slides/slide452.xml" ContentType="application/vnd.openxmlformats-officedocument.presentationml.slide+xml"/>
  <Override PartName="/ppt/slides/slide451.xml" ContentType="application/vnd.openxmlformats-officedocument.presentationml.slide+xml"/>
  <Override PartName="/ppt/slides/slide441.xml" ContentType="application/vnd.openxmlformats-officedocument.presentationml.slide+xml"/>
  <Override PartName="/ppt/slides/slide440.xml" ContentType="application/vnd.openxmlformats-officedocument.presentationml.slide+xml"/>
  <Override PartName="/ppt/slides/slide439.xml" ContentType="application/vnd.openxmlformats-officedocument.presentationml.slide+xml"/>
  <Override PartName="/ppt/slides/slide438.xml" ContentType="application/vnd.openxmlformats-officedocument.presentationml.slide+xml"/>
  <Override PartName="/ppt/slides/slide437.xml" ContentType="application/vnd.openxmlformats-officedocument.presentationml.slide+xml"/>
  <Override PartName="/ppt/slides/slide436.xml" ContentType="application/vnd.openxmlformats-officedocument.presentationml.slide+xml"/>
  <Override PartName="/ppt/slides/slide435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50.xml" ContentType="application/vnd.openxmlformats-officedocument.presentationml.slide+xml"/>
  <Override PartName="/ppt/slides/slide449.xml" ContentType="application/vnd.openxmlformats-officedocument.presentationml.slide+xml"/>
  <Override PartName="/ppt/slides/slide448.xml" ContentType="application/vnd.openxmlformats-officedocument.presentationml.slide+xml"/>
  <Override PartName="/ppt/slides/slide447.xml" ContentType="application/vnd.openxmlformats-officedocument.presentationml.slide+xml"/>
  <Override PartName="/ppt/slides/slide446.xml" ContentType="application/vnd.openxmlformats-officedocument.presentationml.slide+xml"/>
  <Override PartName="/ppt/slides/slide445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98.xml" ContentType="application/vnd.openxmlformats-officedocument.presentationml.slide+xml"/>
  <Override PartName="/ppt/slides/slide497.xml" ContentType="application/vnd.openxmlformats-officedocument.presentationml.slide+xml"/>
  <Override PartName="/ppt/slides/slide496.xml" ContentType="application/vnd.openxmlformats-officedocument.presentationml.slide+xml"/>
  <Override PartName="/ppt/slides/slide495.xml" ContentType="application/vnd.openxmlformats-officedocument.presentationml.slide+xml"/>
  <Override PartName="/ppt/slides/slide494.xml" ContentType="application/vnd.openxmlformats-officedocument.presentationml.slide+xml"/>
  <Override PartName="/ppt/slides/slide493.xml" ContentType="application/vnd.openxmlformats-officedocument.presentationml.slide+xml"/>
  <Override PartName="/ppt/slides/slide492.xml" ContentType="application/vnd.openxmlformats-officedocument.presentationml.slide+xml"/>
  <Override PartName="/ppt/slides/slide499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7.xml" ContentType="application/vnd.openxmlformats-officedocument.presentationml.slide+xml"/>
  <Override PartName="/ppt/slides/slide506.xml" ContentType="application/vnd.openxmlformats-officedocument.presentationml.slide+xml"/>
  <Override PartName="/ppt/slides/slide505.xml" ContentType="application/vnd.openxmlformats-officedocument.presentationml.slide+xml"/>
  <Override PartName="/ppt/slides/slide504.xml" ContentType="application/vnd.openxmlformats-officedocument.presentationml.slide+xml"/>
  <Override PartName="/ppt/slides/slide503.xml" ContentType="application/vnd.openxmlformats-officedocument.presentationml.slide+xml"/>
  <Override PartName="/ppt/slides/slide502.xml" ContentType="application/vnd.openxmlformats-officedocument.presentationml.slide+xml"/>
  <Override PartName="/ppt/slides/slide491.xml" ContentType="application/vnd.openxmlformats-officedocument.presentationml.slide+xml"/>
  <Override PartName="/ppt/slides/slide490.xml" ContentType="application/vnd.openxmlformats-officedocument.presentationml.slide+xml"/>
  <Override PartName="/ppt/slides/slide489.xml" ContentType="application/vnd.openxmlformats-officedocument.presentationml.slide+xml"/>
  <Override PartName="/ppt/slides/slide479.xml" ContentType="application/vnd.openxmlformats-officedocument.presentationml.slide+xml"/>
  <Override PartName="/ppt/slides/slide478.xml" ContentType="application/vnd.openxmlformats-officedocument.presentationml.slide+xml"/>
  <Override PartName="/ppt/slides/slide477.xml" ContentType="application/vnd.openxmlformats-officedocument.presentationml.slide+xml"/>
  <Override PartName="/ppt/slides/slide476.xml" ContentType="application/vnd.openxmlformats-officedocument.presentationml.slide+xml"/>
  <Override PartName="/ppt/slides/slide475.xml" ContentType="application/vnd.openxmlformats-officedocument.presentationml.slide+xml"/>
  <Override PartName="/ppt/slides/slide474.xml" ContentType="application/vnd.openxmlformats-officedocument.presentationml.slide+xml"/>
  <Override PartName="/ppt/slides/slide473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8.xml" ContentType="application/vnd.openxmlformats-officedocument.presentationml.slide+xml"/>
  <Override PartName="/ppt/slides/slide487.xml" ContentType="application/vnd.openxmlformats-officedocument.presentationml.slide+xml"/>
  <Override PartName="/ppt/slides/slide486.xml" ContentType="application/vnd.openxmlformats-officedocument.presentationml.slide+xml"/>
  <Override PartName="/ppt/slides/slide485.xml" ContentType="application/vnd.openxmlformats-officedocument.presentationml.slide+xml"/>
  <Override PartName="/ppt/slides/slide484.xml" ContentType="application/vnd.openxmlformats-officedocument.presentationml.slide+xml"/>
  <Override PartName="/ppt/slides/slide4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687.xml" ContentType="application/vnd.openxmlformats-officedocument.presentationml.slide+xml"/>
  <Override PartName="/ppt/slides/slide686.xml" ContentType="application/vnd.openxmlformats-officedocument.presentationml.slide+xml"/>
  <Override PartName="/ppt/slides/slide685.xml" ContentType="application/vnd.openxmlformats-officedocument.presentationml.slide+xml"/>
  <Override PartName="/ppt/slides/slide684.xml" ContentType="application/vnd.openxmlformats-officedocument.presentationml.slide+xml"/>
  <Override PartName="/ppt/slides/slide683.xml" ContentType="application/vnd.openxmlformats-officedocument.presentationml.slide+xml"/>
  <Override PartName="/ppt/slides/slide682.xml" ContentType="application/vnd.openxmlformats-officedocument.presentationml.slide+xml"/>
  <Override PartName="/ppt/slides/slide681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0.xml" ContentType="application/vnd.openxmlformats-officedocument.presentationml.slide+xml"/>
  <Override PartName="/ppt/slides/slide696.xml" ContentType="application/vnd.openxmlformats-officedocument.presentationml.slide+xml"/>
  <Override PartName="/ppt/slides/slide695.xml" ContentType="application/vnd.openxmlformats-officedocument.presentationml.slide+xml"/>
  <Override PartName="/ppt/slides/slide694.xml" ContentType="application/vnd.openxmlformats-officedocument.presentationml.slide+xml"/>
  <Override PartName="/ppt/slides/slide693.xml" ContentType="application/vnd.openxmlformats-officedocument.presentationml.slide+xml"/>
  <Override PartName="/ppt/slides/slide692.xml" ContentType="application/vnd.openxmlformats-officedocument.presentationml.slide+xml"/>
  <Override PartName="/ppt/slides/slide691.xml" ContentType="application/vnd.openxmlformats-officedocument.presentationml.slide+xml"/>
  <Override PartName="/ppt/slides/slide680.xml" ContentType="application/vnd.openxmlformats-officedocument.presentationml.slide+xml"/>
  <Override PartName="/ppt/slides/slide679.xml" ContentType="application/vnd.openxmlformats-officedocument.presentationml.slide+xml"/>
  <Override PartName="/ppt/slides/slide678.xml" ContentType="application/vnd.openxmlformats-officedocument.presentationml.slide+xml"/>
  <Override PartName="/ppt/slides/slide668.xml" ContentType="application/vnd.openxmlformats-officedocument.presentationml.slide+xml"/>
  <Override PartName="/ppt/slides/slide667.xml" ContentType="application/vnd.openxmlformats-officedocument.presentationml.slide+xml"/>
  <Override PartName="/ppt/slides/slide666.xml" ContentType="application/vnd.openxmlformats-officedocument.presentationml.slide+xml"/>
  <Override PartName="/ppt/slides/slide665.xml" ContentType="application/vnd.openxmlformats-officedocument.presentationml.slide+xml"/>
  <Override PartName="/ppt/slides/slide664.xml" ContentType="application/vnd.openxmlformats-officedocument.presentationml.slide+xml"/>
  <Override PartName="/ppt/slides/slide663.xml" ContentType="application/vnd.openxmlformats-officedocument.presentationml.slide+xml"/>
  <Override PartName="/ppt/slides/slide662.xml" ContentType="application/vnd.openxmlformats-officedocument.presentationml.slide+xml"/>
  <Override PartName="/ppt/slides/slide669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7.xml" ContentType="application/vnd.openxmlformats-officedocument.presentationml.slide+xml"/>
  <Override PartName="/ppt/slides/slide676.xml" ContentType="application/vnd.openxmlformats-officedocument.presentationml.slide+xml"/>
  <Override PartName="/ppt/slides/slide675.xml" ContentType="application/vnd.openxmlformats-officedocument.presentationml.slide+xml"/>
  <Override PartName="/ppt/slides/slide674.xml" ContentType="application/vnd.openxmlformats-officedocument.presentationml.slide+xml"/>
  <Override PartName="/ppt/slides/slide673.xml" ContentType="application/vnd.openxmlformats-officedocument.presentationml.slide+xml"/>
  <Override PartName="/ppt/slides/slide672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25.xml" ContentType="application/vnd.openxmlformats-officedocument.presentationml.slide+xml"/>
  <Override PartName="/ppt/slides/slide724.xml" ContentType="application/vnd.openxmlformats-officedocument.presentationml.slide+xml"/>
  <Override PartName="/ppt/slides/slide723.xml" ContentType="application/vnd.openxmlformats-officedocument.presentationml.slide+xml"/>
  <Override PartName="/ppt/slides/slide722.xml" ContentType="application/vnd.openxmlformats-officedocument.presentationml.slide+xml"/>
  <Override PartName="/ppt/slides/slide721.xml" ContentType="application/vnd.openxmlformats-officedocument.presentationml.slide+xml"/>
  <Override PartName="/ppt/slides/slide720.xml" ContentType="application/vnd.openxmlformats-officedocument.presentationml.slide+xml"/>
  <Override PartName="/ppt/slides/slide719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34.xml" ContentType="application/vnd.openxmlformats-officedocument.presentationml.slide+xml"/>
  <Override PartName="/ppt/slides/slide733.xml" ContentType="application/vnd.openxmlformats-officedocument.presentationml.slide+xml"/>
  <Override PartName="/ppt/slides/slide732.xml" ContentType="application/vnd.openxmlformats-officedocument.presentationml.slide+xml"/>
  <Override PartName="/ppt/slides/slide731.xml" ContentType="application/vnd.openxmlformats-officedocument.presentationml.slide+xml"/>
  <Override PartName="/ppt/slides/slide730.xml" ContentType="application/vnd.openxmlformats-officedocument.presentationml.slide+xml"/>
  <Override PartName="/ppt/slides/slide729.xml" ContentType="application/vnd.openxmlformats-officedocument.presentationml.slide+xml"/>
  <Override PartName="/ppt/slides/slide718.xml" ContentType="application/vnd.openxmlformats-officedocument.presentationml.slide+xml"/>
  <Override PartName="/ppt/slides/slide717.xml" ContentType="application/vnd.openxmlformats-officedocument.presentationml.slide+xml"/>
  <Override PartName="/ppt/slides/slide716.xml" ContentType="application/vnd.openxmlformats-officedocument.presentationml.slide+xml"/>
  <Override PartName="/ppt/slides/slide706.xml" ContentType="application/vnd.openxmlformats-officedocument.presentationml.slide+xml"/>
  <Override PartName="/ppt/slides/slide705.xml" ContentType="application/vnd.openxmlformats-officedocument.presentationml.slide+xml"/>
  <Override PartName="/ppt/slides/slide704.xml" ContentType="application/vnd.openxmlformats-officedocument.presentationml.slide+xml"/>
  <Override PartName="/ppt/slides/slide703.xml" ContentType="application/vnd.openxmlformats-officedocument.presentationml.slide+xml"/>
  <Override PartName="/ppt/slides/slide702.xml" ContentType="application/vnd.openxmlformats-officedocument.presentationml.slide+xml"/>
  <Override PartName="/ppt/slides/slide701.xml" ContentType="application/vnd.openxmlformats-officedocument.presentationml.slide+xml"/>
  <Override PartName="/ppt/slides/slide700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5.xml" ContentType="application/vnd.openxmlformats-officedocument.presentationml.slide+xml"/>
  <Override PartName="/ppt/slides/slide714.xml" ContentType="application/vnd.openxmlformats-officedocument.presentationml.slide+xml"/>
  <Override PartName="/ppt/slides/slide713.xml" ContentType="application/vnd.openxmlformats-officedocument.presentationml.slide+xml"/>
  <Override PartName="/ppt/slides/slide712.xml" ContentType="application/vnd.openxmlformats-officedocument.presentationml.slide+xml"/>
  <Override PartName="/ppt/slides/slide711.xml" ContentType="application/vnd.openxmlformats-officedocument.presentationml.slide+xml"/>
  <Override PartName="/ppt/slides/slide710.xml" ContentType="application/vnd.openxmlformats-officedocument.presentationml.slide+xml"/>
  <Override PartName="/ppt/slides/slide661.xml" ContentType="application/vnd.openxmlformats-officedocument.presentationml.slide+xml"/>
  <Override PartName="/ppt/slides/slide660.xml" ContentType="application/vnd.openxmlformats-officedocument.presentationml.slide+xml"/>
  <Override PartName="/ppt/slides/slide659.xml" ContentType="application/vnd.openxmlformats-officedocument.presentationml.slide+xml"/>
  <Override PartName="/ppt/slides/slide612.xml" ContentType="application/vnd.openxmlformats-officedocument.presentationml.slide+xml"/>
  <Override PartName="/ppt/slides/slide611.xml" ContentType="application/vnd.openxmlformats-officedocument.presentationml.slide+xml"/>
  <Override PartName="/ppt/slides/slide610.xml" ContentType="application/vnd.openxmlformats-officedocument.presentationml.slide+xml"/>
  <Override PartName="/ppt/slides/slide609.xml" ContentType="application/vnd.openxmlformats-officedocument.presentationml.slide+xml"/>
  <Override PartName="/ppt/slides/slide608.xml" ContentType="application/vnd.openxmlformats-officedocument.presentationml.slide+xml"/>
  <Override PartName="/ppt/slides/slide607.xml" ContentType="application/vnd.openxmlformats-officedocument.presentationml.slide+xml"/>
  <Override PartName="/ppt/slides/slide606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21.xml" ContentType="application/vnd.openxmlformats-officedocument.presentationml.slide+xml"/>
  <Override PartName="/ppt/slides/slide620.xml" ContentType="application/vnd.openxmlformats-officedocument.presentationml.slide+xml"/>
  <Override PartName="/ppt/slides/slide619.xml" ContentType="application/vnd.openxmlformats-officedocument.presentationml.slide+xml"/>
  <Override PartName="/ppt/slides/slide618.xml" ContentType="application/vnd.openxmlformats-officedocument.presentationml.slide+xml"/>
  <Override PartName="/ppt/slides/slide617.xml" ContentType="application/vnd.openxmlformats-officedocument.presentationml.slide+xml"/>
  <Override PartName="/ppt/slides/slide616.xml" ContentType="application/vnd.openxmlformats-officedocument.presentationml.slide+xml"/>
  <Override PartName="/ppt/slides/slide605.xml" ContentType="application/vnd.openxmlformats-officedocument.presentationml.slide+xml"/>
  <Override PartName="/ppt/slides/slide604.xml" ContentType="application/vnd.openxmlformats-officedocument.presentationml.slide+xml"/>
  <Override PartName="/ppt/slides/slide603.xml" ContentType="application/vnd.openxmlformats-officedocument.presentationml.slide+xml"/>
  <Override PartName="/ppt/slides/slide593.xml" ContentType="application/vnd.openxmlformats-officedocument.presentationml.slide+xml"/>
  <Override PartName="/ppt/slides/slide592.xml" ContentType="application/vnd.openxmlformats-officedocument.presentationml.slide+xml"/>
  <Override PartName="/ppt/slides/slide591.xml" ContentType="application/vnd.openxmlformats-officedocument.presentationml.slide+xml"/>
  <Override PartName="/ppt/slides/slide590.xml" ContentType="application/vnd.openxmlformats-officedocument.presentationml.slide+xml"/>
  <Override PartName="/ppt/slides/slide589.xml" ContentType="application/vnd.openxmlformats-officedocument.presentationml.slide+xml"/>
  <Override PartName="/ppt/slides/slide588.xml" ContentType="application/vnd.openxmlformats-officedocument.presentationml.slide+xml"/>
  <Override PartName="/ppt/slides/slide587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602.xml" ContentType="application/vnd.openxmlformats-officedocument.presentationml.slide+xml"/>
  <Override PartName="/ppt/slides/slide601.xml" ContentType="application/vnd.openxmlformats-officedocument.presentationml.slide+xml"/>
  <Override PartName="/ppt/slides/slide600.xml" ContentType="application/vnd.openxmlformats-officedocument.presentationml.slide+xml"/>
  <Override PartName="/ppt/slides/slide599.xml" ContentType="application/vnd.openxmlformats-officedocument.presentationml.slide+xml"/>
  <Override PartName="/ppt/slides/slide598.xml" ContentType="application/vnd.openxmlformats-officedocument.presentationml.slide+xml"/>
  <Override PartName="/ppt/slides/slide597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49.xml" ContentType="application/vnd.openxmlformats-officedocument.presentationml.slide+xml"/>
  <Override PartName="/ppt/slides/slide648.xml" ContentType="application/vnd.openxmlformats-officedocument.presentationml.slide+xml"/>
  <Override PartName="/ppt/slides/slide647.xml" ContentType="application/vnd.openxmlformats-officedocument.presentationml.slide+xml"/>
  <Override PartName="/ppt/slides/slide646.xml" ContentType="application/vnd.openxmlformats-officedocument.presentationml.slide+xml"/>
  <Override PartName="/ppt/slides/slide645.xml" ContentType="application/vnd.openxmlformats-officedocument.presentationml.slide+xml"/>
  <Override PartName="/ppt/slides/slide644.xml" ContentType="application/vnd.openxmlformats-officedocument.presentationml.slide+xml"/>
  <Override PartName="/ppt/slides/slide643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8.xml" ContentType="application/vnd.openxmlformats-officedocument.presentationml.slide+xml"/>
  <Override PartName="/ppt/slides/slide657.xml" ContentType="application/vnd.openxmlformats-officedocument.presentationml.slide+xml"/>
  <Override PartName="/ppt/slides/slide656.xml" ContentType="application/vnd.openxmlformats-officedocument.presentationml.slide+xml"/>
  <Override PartName="/ppt/slides/slide655.xml" ContentType="application/vnd.openxmlformats-officedocument.presentationml.slide+xml"/>
  <Override PartName="/ppt/slides/slide654.xml" ContentType="application/vnd.openxmlformats-officedocument.presentationml.slide+xml"/>
  <Override PartName="/ppt/slides/slide653.xml" ContentType="application/vnd.openxmlformats-officedocument.presentationml.slide+xml"/>
  <Override PartName="/ppt/slides/slide642.xml" ContentType="application/vnd.openxmlformats-officedocument.presentationml.slide+xml"/>
  <Override PartName="/ppt/slides/slide641.xml" ContentType="application/vnd.openxmlformats-officedocument.presentationml.slide+xml"/>
  <Override PartName="/ppt/slides/slide640.xml" ContentType="application/vnd.openxmlformats-officedocument.presentationml.slide+xml"/>
  <Override PartName="/ppt/slides/slide630.xml" ContentType="application/vnd.openxmlformats-officedocument.presentationml.slide+xml"/>
  <Override PartName="/ppt/slides/slide629.xml" ContentType="application/vnd.openxmlformats-officedocument.presentationml.slide+xml"/>
  <Override PartName="/ppt/slides/slide628.xml" ContentType="application/vnd.openxmlformats-officedocument.presentationml.slide+xml"/>
  <Override PartName="/ppt/slides/slide627.xml" ContentType="application/vnd.openxmlformats-officedocument.presentationml.slide+xml"/>
  <Override PartName="/ppt/slides/slide626.xml" ContentType="application/vnd.openxmlformats-officedocument.presentationml.slide+xml"/>
  <Override PartName="/ppt/slides/slide625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9.xml" ContentType="application/vnd.openxmlformats-officedocument.presentationml.slide+xml"/>
  <Override PartName="/ppt/slides/slide638.xml" ContentType="application/vnd.openxmlformats-officedocument.presentationml.slide+xml"/>
  <Override PartName="/ppt/slides/slide637.xml" ContentType="application/vnd.openxmlformats-officedocument.presentationml.slide+xml"/>
  <Override PartName="/ppt/slides/slide636.xml" ContentType="application/vnd.openxmlformats-officedocument.presentationml.slide+xml"/>
  <Override PartName="/ppt/slides/slide635.xml" ContentType="application/vnd.openxmlformats-officedocument.presentationml.slide+xml"/>
  <Override PartName="/ppt/slides/slide634.xml" ContentType="application/vnd.openxmlformats-officedocument.presentationml.slide+xml"/>
  <Override PartName="/ppt/slides/slide434.xml" ContentType="application/vnd.openxmlformats-officedocument.presentationml.slide+xml"/>
  <Override PartName="/ppt/slides/slide433.xml" ContentType="application/vnd.openxmlformats-officedocument.presentationml.slide+xml"/>
  <Override PartName="/ppt/slides/slide432.xml" ContentType="application/vnd.openxmlformats-officedocument.presentationml.slide+xml"/>
  <Override PartName="/ppt/slides/slide233.xml" ContentType="application/vnd.openxmlformats-officedocument.presentationml.slide+xml"/>
  <Override PartName="/ppt/slides/slide232.xml" ContentType="application/vnd.openxmlformats-officedocument.presentationml.slide+xml"/>
  <Override PartName="/ppt/slides/slide231.xml" ContentType="application/vnd.openxmlformats-officedocument.presentationml.slide+xml"/>
  <Override PartName="/ppt/slides/slide230.xml" ContentType="application/vnd.openxmlformats-officedocument.presentationml.slide+xml"/>
  <Override PartName="/ppt/slides/slide229.xml" ContentType="application/vnd.openxmlformats-officedocument.presentationml.slide+xml"/>
  <Override PartName="/ppt/slides/slide228.xml" ContentType="application/vnd.openxmlformats-officedocument.presentationml.slide+xml"/>
  <Override PartName="/ppt/slides/slide227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42.xml" ContentType="application/vnd.openxmlformats-officedocument.presentationml.slide+xml"/>
  <Override PartName="/ppt/slides/slide241.xml" ContentType="application/vnd.openxmlformats-officedocument.presentationml.slide+xml"/>
  <Override PartName="/ppt/slides/slide240.xml" ContentType="application/vnd.openxmlformats-officedocument.presentationml.slide+xml"/>
  <Override PartName="/ppt/slides/slide239.xml" ContentType="application/vnd.openxmlformats-officedocument.presentationml.slide+xml"/>
  <Override PartName="/ppt/slides/slide238.xml" ContentType="application/vnd.openxmlformats-officedocument.presentationml.slide+xml"/>
  <Override PartName="/ppt/slides/slide237.xml" ContentType="application/vnd.openxmlformats-officedocument.presentationml.slide+xml"/>
  <Override PartName="/ppt/slides/slide226.xml" ContentType="application/vnd.openxmlformats-officedocument.presentationml.slide+xml"/>
  <Override PartName="/ppt/slides/slide225.xml" ContentType="application/vnd.openxmlformats-officedocument.presentationml.slide+xml"/>
  <Override PartName="/ppt/slides/slide224.xml" ContentType="application/vnd.openxmlformats-officedocument.presentationml.slide+xml"/>
  <Override PartName="/ppt/slides/slide214.xml" ContentType="application/vnd.openxmlformats-officedocument.presentationml.slide+xml"/>
  <Override PartName="/ppt/slides/slide213.xml" ContentType="application/vnd.openxmlformats-officedocument.presentationml.slide+xml"/>
  <Override PartName="/ppt/slides/slide212.xml" ContentType="application/vnd.openxmlformats-officedocument.presentationml.slide+xml"/>
  <Override PartName="/ppt/slides/slide211.xml" ContentType="application/vnd.openxmlformats-officedocument.presentationml.slide+xml"/>
  <Override PartName="/ppt/slides/slide210.xml" ContentType="application/vnd.openxmlformats-officedocument.presentationml.slide+xml"/>
  <Override PartName="/ppt/slides/slide209.xml" ContentType="application/vnd.openxmlformats-officedocument.presentationml.slide+xml"/>
  <Override PartName="/ppt/slides/slide208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23.xml" ContentType="application/vnd.openxmlformats-officedocument.presentationml.slide+xml"/>
  <Override PartName="/ppt/slides/slide222.xml" ContentType="application/vnd.openxmlformats-officedocument.presentationml.slide+xml"/>
  <Override PartName="/ppt/slides/slide221.xml" ContentType="application/vnd.openxmlformats-officedocument.presentationml.slide+xml"/>
  <Override PartName="/ppt/slides/slide220.xml" ContentType="application/vnd.openxmlformats-officedocument.presentationml.slide+xml"/>
  <Override PartName="/ppt/slides/slide219.xml" ContentType="application/vnd.openxmlformats-officedocument.presentationml.slide+xml"/>
  <Override PartName="/ppt/slides/slide218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71.xml" ContentType="application/vnd.openxmlformats-officedocument.presentationml.slide+xml"/>
  <Override PartName="/ppt/slides/slide270.xml" ContentType="application/vnd.openxmlformats-officedocument.presentationml.slide+xml"/>
  <Override PartName="/ppt/slides/slide269.xml" ContentType="application/vnd.openxmlformats-officedocument.presentationml.slide+xml"/>
  <Override PartName="/ppt/slides/slide268.xml" ContentType="application/vnd.openxmlformats-officedocument.presentationml.slide+xml"/>
  <Override PartName="/ppt/slides/slide267.xml" ContentType="application/vnd.openxmlformats-officedocument.presentationml.slide+xml"/>
  <Override PartName="/ppt/slides/slide266.xml" ContentType="application/vnd.openxmlformats-officedocument.presentationml.slide+xml"/>
  <Override PartName="/ppt/slides/slide265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80.xml" ContentType="application/vnd.openxmlformats-officedocument.presentationml.slide+xml"/>
  <Override PartName="/ppt/slides/slide279.xml" ContentType="application/vnd.openxmlformats-officedocument.presentationml.slide+xml"/>
  <Override PartName="/ppt/slides/slide278.xml" ContentType="application/vnd.openxmlformats-officedocument.presentationml.slide+xml"/>
  <Override PartName="/ppt/slides/slide277.xml" ContentType="application/vnd.openxmlformats-officedocument.presentationml.slide+xml"/>
  <Override PartName="/ppt/slides/slide276.xml" ContentType="application/vnd.openxmlformats-officedocument.presentationml.slide+xml"/>
  <Override PartName="/ppt/slides/slide275.xml" ContentType="application/vnd.openxmlformats-officedocument.presentationml.slide+xml"/>
  <Override PartName="/ppt/slides/slide264.xml" ContentType="application/vnd.openxmlformats-officedocument.presentationml.slide+xml"/>
  <Override PartName="/ppt/slides/slide263.xml" ContentType="application/vnd.openxmlformats-officedocument.presentationml.slide+xml"/>
  <Override PartName="/ppt/slides/slide262.xml" ContentType="application/vnd.openxmlformats-officedocument.presentationml.slide+xml"/>
  <Override PartName="/ppt/slides/slide252.xml" ContentType="application/vnd.openxmlformats-officedocument.presentationml.slide+xml"/>
  <Override PartName="/ppt/slides/slide251.xml" ContentType="application/vnd.openxmlformats-officedocument.presentationml.slide+xml"/>
  <Override PartName="/ppt/slides/slide250.xml" ContentType="application/vnd.openxmlformats-officedocument.presentationml.slide+xml"/>
  <Override PartName="/ppt/slides/slide249.xml" ContentType="application/vnd.openxmlformats-officedocument.presentationml.slide+xml"/>
  <Override PartName="/ppt/slides/slide248.xml" ContentType="application/vnd.openxmlformats-officedocument.presentationml.slide+xml"/>
  <Override PartName="/ppt/slides/slide247.xml" ContentType="application/vnd.openxmlformats-officedocument.presentationml.slide+xml"/>
  <Override PartName="/ppt/slides/slide246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61.xml" ContentType="application/vnd.openxmlformats-officedocument.presentationml.slide+xml"/>
  <Override PartName="/ppt/slides/slide260.xml" ContentType="application/vnd.openxmlformats-officedocument.presentationml.slide+xml"/>
  <Override PartName="/ppt/slides/slide259.xml" ContentType="application/vnd.openxmlformats-officedocument.presentationml.slide+xml"/>
  <Override PartName="/ppt/slides/slide258.xml" ContentType="application/vnd.openxmlformats-officedocument.presentationml.slide+xml"/>
  <Override PartName="/ppt/slides/slide257.xml" ContentType="application/vnd.openxmlformats-officedocument.presentationml.slide+xml"/>
  <Override PartName="/ppt/slides/slide256.xml" ContentType="application/vnd.openxmlformats-officedocument.presentationml.slide+xml"/>
  <Override PartName="/ppt/slides/slide207.xml" ContentType="application/vnd.openxmlformats-officedocument.presentationml.slide+xml"/>
  <Override PartName="/ppt/slides/slide206.xml" ContentType="application/vnd.openxmlformats-officedocument.presentationml.slide+xml"/>
  <Override PartName="/ppt/slides/slide205.xml" ContentType="application/vnd.openxmlformats-officedocument.presentationml.slide+xml"/>
  <Override PartName="/ppt/slides/slide157.xml" ContentType="application/vnd.openxmlformats-officedocument.presentationml.slide+xml"/>
  <Override PartName="/ppt/slides/slide156.xml" ContentType="application/vnd.openxmlformats-officedocument.presentationml.slide+xml"/>
  <Override PartName="/ppt/slides/slide155.xml" ContentType="application/vnd.openxmlformats-officedocument.presentationml.slide+xml"/>
  <Override PartName="/ppt/slides/slide154.xml" ContentType="application/vnd.openxmlformats-officedocument.presentationml.slide+xml"/>
  <Override PartName="/ppt/slides/slide153.xml" ContentType="application/vnd.openxmlformats-officedocument.presentationml.slide+xml"/>
  <Override PartName="/ppt/slides/slide152.xml" ContentType="application/vnd.openxmlformats-officedocument.presentationml.slide+xml"/>
  <Override PartName="/ppt/slides/slide151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6.xml" ContentType="application/vnd.openxmlformats-officedocument.presentationml.slide+xml"/>
  <Override PartName="/ppt/slides/slide165.xml" ContentType="application/vnd.openxmlformats-officedocument.presentationml.slide+xml"/>
  <Override PartName="/ppt/slides/slide164.xml" ContentType="application/vnd.openxmlformats-officedocument.presentationml.slide+xml"/>
  <Override PartName="/ppt/slides/slide163.xml" ContentType="application/vnd.openxmlformats-officedocument.presentationml.slide+xml"/>
  <Override PartName="/ppt/slides/slide162.xml" ContentType="application/vnd.openxmlformats-officedocument.presentationml.slide+xml"/>
  <Override PartName="/ppt/slides/slide161.xml" ContentType="application/vnd.openxmlformats-officedocument.presentationml.slide+xml"/>
  <Override PartName="/ppt/slides/slide150.xml" ContentType="application/vnd.openxmlformats-officedocument.presentationml.slide+xml"/>
  <Override PartName="/ppt/slides/slide149.xml" ContentType="application/vnd.openxmlformats-officedocument.presentationml.slide+xml"/>
  <Override PartName="/ppt/slides/slide148.xml" ContentType="application/vnd.openxmlformats-officedocument.presentationml.slide+xml"/>
  <Override PartName="/ppt/slides/slide138.xml" ContentType="application/vnd.openxmlformats-officedocument.presentationml.slide+xml"/>
  <Override PartName="/ppt/slides/slide137.xml" ContentType="application/vnd.openxmlformats-officedocument.presentationml.slide+xml"/>
  <Override PartName="/ppt/slides/slide136.xml" ContentType="application/vnd.openxmlformats-officedocument.presentationml.slide+xml"/>
  <Override PartName="/ppt/slides/slide135.xml" ContentType="application/vnd.openxmlformats-officedocument.presentationml.slide+xml"/>
  <Override PartName="/ppt/slides/slide134.xml" ContentType="application/vnd.openxmlformats-officedocument.presentationml.slide+xml"/>
  <Override PartName="/ppt/slides/slide133.xml" ContentType="application/vnd.openxmlformats-officedocument.presentationml.slide+xml"/>
  <Override PartName="/ppt/slides/slide132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7.xml" ContentType="application/vnd.openxmlformats-officedocument.presentationml.slide+xml"/>
  <Override PartName="/ppt/slides/slide146.xml" ContentType="application/vnd.openxmlformats-officedocument.presentationml.slide+xml"/>
  <Override PartName="/ppt/slides/slide145.xml" ContentType="application/vnd.openxmlformats-officedocument.presentationml.slide+xml"/>
  <Override PartName="/ppt/slides/slide144.xml" ContentType="application/vnd.openxmlformats-officedocument.presentationml.slide+xml"/>
  <Override PartName="/ppt/slides/slide143.xml" ContentType="application/vnd.openxmlformats-officedocument.presentationml.slide+xml"/>
  <Override PartName="/ppt/slides/slide142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95.xml" ContentType="application/vnd.openxmlformats-officedocument.presentationml.slide+xml"/>
  <Override PartName="/ppt/slides/slide194.xml" ContentType="application/vnd.openxmlformats-officedocument.presentationml.slide+xml"/>
  <Override PartName="/ppt/slides/slide193.xml" ContentType="application/vnd.openxmlformats-officedocument.presentationml.slide+xml"/>
  <Override PartName="/ppt/slides/slide192.xml" ContentType="application/vnd.openxmlformats-officedocument.presentationml.slide+xml"/>
  <Override PartName="/ppt/slides/slide191.xml" ContentType="application/vnd.openxmlformats-officedocument.presentationml.slide+xml"/>
  <Override PartName="/ppt/slides/slide190.xml" ContentType="application/vnd.openxmlformats-officedocument.presentationml.slide+xml"/>
  <Override PartName="/ppt/slides/slide189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204.xml" ContentType="application/vnd.openxmlformats-officedocument.presentationml.slide+xml"/>
  <Override PartName="/ppt/slides/slide203.xml" ContentType="application/vnd.openxmlformats-officedocument.presentationml.slide+xml"/>
  <Override PartName="/ppt/slides/slide202.xml" ContentType="application/vnd.openxmlformats-officedocument.presentationml.slide+xml"/>
  <Override PartName="/ppt/slides/slide201.xml" ContentType="application/vnd.openxmlformats-officedocument.presentationml.slide+xml"/>
  <Override PartName="/ppt/slides/slide200.xml" ContentType="application/vnd.openxmlformats-officedocument.presentationml.slide+xml"/>
  <Override PartName="/ppt/slides/slide199.xml" ContentType="application/vnd.openxmlformats-officedocument.presentationml.slide+xml"/>
  <Override PartName="/ppt/slides/slide188.xml" ContentType="application/vnd.openxmlformats-officedocument.presentationml.slide+xml"/>
  <Override PartName="/ppt/slides/slide187.xml" ContentType="application/vnd.openxmlformats-officedocument.presentationml.slide+xml"/>
  <Override PartName="/ppt/slides/slide186.xml" ContentType="application/vnd.openxmlformats-officedocument.presentationml.slide+xml"/>
  <Override PartName="/ppt/slides/slide176.xml" ContentType="application/vnd.openxmlformats-officedocument.presentationml.slide+xml"/>
  <Override PartName="/ppt/slides/slide175.xml" ContentType="application/vnd.openxmlformats-officedocument.presentationml.slide+xml"/>
  <Override PartName="/ppt/slides/slide174.xml" ContentType="application/vnd.openxmlformats-officedocument.presentationml.slide+xml"/>
  <Override PartName="/ppt/slides/slide173.xml" ContentType="application/vnd.openxmlformats-officedocument.presentationml.slide+xml"/>
  <Override PartName="/ppt/slides/slide172.xml" ContentType="application/vnd.openxmlformats-officedocument.presentationml.slide+xml"/>
  <Override PartName="/ppt/slides/slide171.xml" ContentType="application/vnd.openxmlformats-officedocument.presentationml.slide+xml"/>
  <Override PartName="/ppt/slides/slide170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5.xml" ContentType="application/vnd.openxmlformats-officedocument.presentationml.slide+xml"/>
  <Override PartName="/ppt/slides/slide184.xml" ContentType="application/vnd.openxmlformats-officedocument.presentationml.slide+xml"/>
  <Override PartName="/ppt/slides/slide183.xml" ContentType="application/vnd.openxmlformats-officedocument.presentationml.slide+xml"/>
  <Override PartName="/ppt/slides/slide182.xml" ContentType="application/vnd.openxmlformats-officedocument.presentationml.slide+xml"/>
  <Override PartName="/ppt/slides/slide181.xml" ContentType="application/vnd.openxmlformats-officedocument.presentationml.slide+xml"/>
  <Override PartName="/ppt/slides/slide1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384.xml" ContentType="application/vnd.openxmlformats-officedocument.presentationml.slide+xml"/>
  <Override PartName="/ppt/slides/slide383.xml" ContentType="application/vnd.openxmlformats-officedocument.presentationml.slide+xml"/>
  <Override PartName="/ppt/slides/slide382.xml" ContentType="application/vnd.openxmlformats-officedocument.presentationml.slide+xml"/>
  <Override PartName="/ppt/slides/slide381.xml" ContentType="application/vnd.openxmlformats-officedocument.presentationml.slide+xml"/>
  <Override PartName="/ppt/slides/slide380.xml" ContentType="application/vnd.openxmlformats-officedocument.presentationml.slide+xml"/>
  <Override PartName="/ppt/slides/slide379.xml" ContentType="application/vnd.openxmlformats-officedocument.presentationml.slide+xml"/>
  <Override PartName="/ppt/slides/slide378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93.xml" ContentType="application/vnd.openxmlformats-officedocument.presentationml.slide+xml"/>
  <Override PartName="/ppt/slides/slide392.xml" ContentType="application/vnd.openxmlformats-officedocument.presentationml.slide+xml"/>
  <Override PartName="/ppt/slides/slide391.xml" ContentType="application/vnd.openxmlformats-officedocument.presentationml.slide+xml"/>
  <Override PartName="/ppt/slides/slide390.xml" ContentType="application/vnd.openxmlformats-officedocument.presentationml.slide+xml"/>
  <Override PartName="/ppt/slides/slide389.xml" ContentType="application/vnd.openxmlformats-officedocument.presentationml.slide+xml"/>
  <Override PartName="/ppt/slides/slide388.xml" ContentType="application/vnd.openxmlformats-officedocument.presentationml.slide+xml"/>
  <Override PartName="/ppt/slides/slide377.xml" ContentType="application/vnd.openxmlformats-officedocument.presentationml.slide+xml"/>
  <Override PartName="/ppt/slides/slide376.xml" ContentType="application/vnd.openxmlformats-officedocument.presentationml.slide+xml"/>
  <Override PartName="/ppt/slides/slide375.xml" ContentType="application/vnd.openxmlformats-officedocument.presentationml.slide+xml"/>
  <Override PartName="/ppt/slides/slide365.xml" ContentType="application/vnd.openxmlformats-officedocument.presentationml.slide+xml"/>
  <Override PartName="/ppt/slides/slide364.xml" ContentType="application/vnd.openxmlformats-officedocument.presentationml.slide+xml"/>
  <Override PartName="/ppt/slides/slide363.xml" ContentType="application/vnd.openxmlformats-officedocument.presentationml.slide+xml"/>
  <Override PartName="/ppt/slides/slide362.xml" ContentType="application/vnd.openxmlformats-officedocument.presentationml.slide+xml"/>
  <Override PartName="/ppt/slides/slide361.xml" ContentType="application/vnd.openxmlformats-officedocument.presentationml.slide+xml"/>
  <Override PartName="/ppt/slides/slide360.xml" ContentType="application/vnd.openxmlformats-officedocument.presentationml.slide+xml"/>
  <Override PartName="/ppt/slides/slide359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74.xml" ContentType="application/vnd.openxmlformats-officedocument.presentationml.slide+xml"/>
  <Override PartName="/ppt/slides/slide373.xml" ContentType="application/vnd.openxmlformats-officedocument.presentationml.slide+xml"/>
  <Override PartName="/ppt/slides/slide372.xml" ContentType="application/vnd.openxmlformats-officedocument.presentationml.slide+xml"/>
  <Override PartName="/ppt/slides/slide371.xml" ContentType="application/vnd.openxmlformats-officedocument.presentationml.slide+xml"/>
  <Override PartName="/ppt/slides/slide370.xml" ContentType="application/vnd.openxmlformats-officedocument.presentationml.slide+xml"/>
  <Override PartName="/ppt/slides/slide369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422.xml" ContentType="application/vnd.openxmlformats-officedocument.presentationml.slide+xml"/>
  <Override PartName="/ppt/slides/slide421.xml" ContentType="application/vnd.openxmlformats-officedocument.presentationml.slide+xml"/>
  <Override PartName="/ppt/slides/slide420.xml" ContentType="application/vnd.openxmlformats-officedocument.presentationml.slide+xml"/>
  <Override PartName="/ppt/slides/slide419.xml" ContentType="application/vnd.openxmlformats-officedocument.presentationml.slide+xml"/>
  <Override PartName="/ppt/slides/slide418.xml" ContentType="application/vnd.openxmlformats-officedocument.presentationml.slide+xml"/>
  <Override PartName="/ppt/slides/slide417.xml" ContentType="application/vnd.openxmlformats-officedocument.presentationml.slide+xml"/>
  <Override PartName="/ppt/slides/slide416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31.xml" ContentType="application/vnd.openxmlformats-officedocument.presentationml.slide+xml"/>
  <Override PartName="/ppt/slides/slide430.xml" ContentType="application/vnd.openxmlformats-officedocument.presentationml.slide+xml"/>
  <Override PartName="/ppt/slides/slide429.xml" ContentType="application/vnd.openxmlformats-officedocument.presentationml.slide+xml"/>
  <Override PartName="/ppt/slides/slide428.xml" ContentType="application/vnd.openxmlformats-officedocument.presentationml.slide+xml"/>
  <Override PartName="/ppt/slides/slide427.xml" ContentType="application/vnd.openxmlformats-officedocument.presentationml.slide+xml"/>
  <Override PartName="/ppt/slides/slide426.xml" ContentType="application/vnd.openxmlformats-officedocument.presentationml.slide+xml"/>
  <Override PartName="/ppt/slides/slide415.xml" ContentType="application/vnd.openxmlformats-officedocument.presentationml.slide+xml"/>
  <Override PartName="/ppt/slides/slide414.xml" ContentType="application/vnd.openxmlformats-officedocument.presentationml.slide+xml"/>
  <Override PartName="/ppt/slides/slide413.xml" ContentType="application/vnd.openxmlformats-officedocument.presentationml.slide+xml"/>
  <Override PartName="/ppt/slides/slide403.xml" ContentType="application/vnd.openxmlformats-officedocument.presentationml.slide+xml"/>
  <Override PartName="/ppt/slides/slide402.xml" ContentType="application/vnd.openxmlformats-officedocument.presentationml.slide+xml"/>
  <Override PartName="/ppt/slides/slide401.xml" ContentType="application/vnd.openxmlformats-officedocument.presentationml.slide+xml"/>
  <Override PartName="/ppt/slides/slide400.xml" ContentType="application/vnd.openxmlformats-officedocument.presentationml.slide+xml"/>
  <Override PartName="/ppt/slides/slide399.xml" ContentType="application/vnd.openxmlformats-officedocument.presentationml.slide+xml"/>
  <Override PartName="/ppt/slides/slide398.xml" ContentType="application/vnd.openxmlformats-officedocument.presentationml.slide+xml"/>
  <Override PartName="/ppt/slides/slide397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12.xml" ContentType="application/vnd.openxmlformats-officedocument.presentationml.slide+xml"/>
  <Override PartName="/ppt/slides/slide411.xml" ContentType="application/vnd.openxmlformats-officedocument.presentationml.slide+xml"/>
  <Override PartName="/ppt/slides/slide410.xml" ContentType="application/vnd.openxmlformats-officedocument.presentationml.slide+xml"/>
  <Override PartName="/ppt/slides/slide409.xml" ContentType="application/vnd.openxmlformats-officedocument.presentationml.slide+xml"/>
  <Override PartName="/ppt/slides/slide408.xml" ContentType="application/vnd.openxmlformats-officedocument.presentationml.slide+xml"/>
  <Override PartName="/ppt/slides/slide407.xml" ContentType="application/vnd.openxmlformats-officedocument.presentationml.slide+xml"/>
  <Override PartName="/ppt/slides/slide358.xml" ContentType="application/vnd.openxmlformats-officedocument.presentationml.slide+xml"/>
  <Override PartName="/ppt/slides/slide357.xml" ContentType="application/vnd.openxmlformats-officedocument.presentationml.slide+xml"/>
  <Override PartName="/ppt/slides/slide356.xml" ContentType="application/vnd.openxmlformats-officedocument.presentationml.slide+xml"/>
  <Override PartName="/ppt/slides/slide309.xml" ContentType="application/vnd.openxmlformats-officedocument.presentationml.slide+xml"/>
  <Override PartName="/ppt/slides/slide308.xml" ContentType="application/vnd.openxmlformats-officedocument.presentationml.slide+xml"/>
  <Override PartName="/ppt/slides/slide307.xml" ContentType="application/vnd.openxmlformats-officedocument.presentationml.slide+xml"/>
  <Override PartName="/ppt/slides/slide306.xml" ContentType="application/vnd.openxmlformats-officedocument.presentationml.slide+xml"/>
  <Override PartName="/ppt/slides/slide305.xml" ContentType="application/vnd.openxmlformats-officedocument.presentationml.slide+xml"/>
  <Override PartName="/ppt/slides/slide304.xml" ContentType="application/vnd.openxmlformats-officedocument.presentationml.slide+xml"/>
  <Override PartName="/ppt/slides/slide303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8.xml" ContentType="application/vnd.openxmlformats-officedocument.presentationml.slide+xml"/>
  <Override PartName="/ppt/slides/slide317.xml" ContentType="application/vnd.openxmlformats-officedocument.presentationml.slide+xml"/>
  <Override PartName="/ppt/slides/slide316.xml" ContentType="application/vnd.openxmlformats-officedocument.presentationml.slide+xml"/>
  <Override PartName="/ppt/slides/slide315.xml" ContentType="application/vnd.openxmlformats-officedocument.presentationml.slide+xml"/>
  <Override PartName="/ppt/slides/slide314.xml" ContentType="application/vnd.openxmlformats-officedocument.presentationml.slide+xml"/>
  <Override PartName="/ppt/slides/slide313.xml" ContentType="application/vnd.openxmlformats-officedocument.presentationml.slide+xml"/>
  <Override PartName="/ppt/slides/slide302.xml" ContentType="application/vnd.openxmlformats-officedocument.presentationml.slide+xml"/>
  <Override PartName="/ppt/slides/slide301.xml" ContentType="application/vnd.openxmlformats-officedocument.presentationml.slide+xml"/>
  <Override PartName="/ppt/slides/slide300.xml" ContentType="application/vnd.openxmlformats-officedocument.presentationml.slide+xml"/>
  <Override PartName="/ppt/slides/slide290.xml" ContentType="application/vnd.openxmlformats-officedocument.presentationml.slide+xml"/>
  <Override PartName="/ppt/slides/slide289.xml" ContentType="application/vnd.openxmlformats-officedocument.presentationml.slide+xml"/>
  <Override PartName="/ppt/slides/slide288.xml" ContentType="application/vnd.openxmlformats-officedocument.presentationml.slide+xml"/>
  <Override PartName="/ppt/slides/slide287.xml" ContentType="application/vnd.openxmlformats-officedocument.presentationml.slide+xml"/>
  <Override PartName="/ppt/slides/slide286.xml" ContentType="application/vnd.openxmlformats-officedocument.presentationml.slide+xml"/>
  <Override PartName="/ppt/slides/slide285.xml" ContentType="application/vnd.openxmlformats-officedocument.presentationml.slide+xml"/>
  <Override PartName="/ppt/slides/slide284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9.xml" ContentType="application/vnd.openxmlformats-officedocument.presentationml.slide+xml"/>
  <Override PartName="/ppt/slides/slide298.xml" ContentType="application/vnd.openxmlformats-officedocument.presentationml.slide+xml"/>
  <Override PartName="/ppt/slides/slide297.xml" ContentType="application/vnd.openxmlformats-officedocument.presentationml.slide+xml"/>
  <Override PartName="/ppt/slides/slide296.xml" ContentType="application/vnd.openxmlformats-officedocument.presentationml.slide+xml"/>
  <Override PartName="/ppt/slides/slide295.xml" ContentType="application/vnd.openxmlformats-officedocument.presentationml.slide+xml"/>
  <Override PartName="/ppt/slides/slide294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46.xml" ContentType="application/vnd.openxmlformats-officedocument.presentationml.slide+xml"/>
  <Override PartName="/ppt/slides/slide345.xml" ContentType="application/vnd.openxmlformats-officedocument.presentationml.slide+xml"/>
  <Override PartName="/ppt/slides/slide344.xml" ContentType="application/vnd.openxmlformats-officedocument.presentationml.slide+xml"/>
  <Override PartName="/ppt/slides/slide343.xml" ContentType="application/vnd.openxmlformats-officedocument.presentationml.slide+xml"/>
  <Override PartName="/ppt/slides/slide342.xml" ContentType="application/vnd.openxmlformats-officedocument.presentationml.slide+xml"/>
  <Override PartName="/ppt/slides/slide341.xml" ContentType="application/vnd.openxmlformats-officedocument.presentationml.slide+xml"/>
  <Override PartName="/ppt/slides/slide340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5.xml" ContentType="application/vnd.openxmlformats-officedocument.presentationml.slide+xml"/>
  <Override PartName="/ppt/slides/slide354.xml" ContentType="application/vnd.openxmlformats-officedocument.presentationml.slide+xml"/>
  <Override PartName="/ppt/slides/slide353.xml" ContentType="application/vnd.openxmlformats-officedocument.presentationml.slide+xml"/>
  <Override PartName="/ppt/slides/slide352.xml" ContentType="application/vnd.openxmlformats-officedocument.presentationml.slide+xml"/>
  <Override PartName="/ppt/slides/slide351.xml" ContentType="application/vnd.openxmlformats-officedocument.presentationml.slide+xml"/>
  <Override PartName="/ppt/slides/slide350.xml" ContentType="application/vnd.openxmlformats-officedocument.presentationml.slide+xml"/>
  <Override PartName="/ppt/slides/slide339.xml" ContentType="application/vnd.openxmlformats-officedocument.presentationml.slide+xml"/>
  <Override PartName="/ppt/slides/slide338.xml" ContentType="application/vnd.openxmlformats-officedocument.presentationml.slide+xml"/>
  <Override PartName="/ppt/slides/slide337.xml" ContentType="application/vnd.openxmlformats-officedocument.presentationml.slide+xml"/>
  <Override PartName="/ppt/slides/slide327.xml" ContentType="application/vnd.openxmlformats-officedocument.presentationml.slide+xml"/>
  <Override PartName="/ppt/slides/slide326.xml" ContentType="application/vnd.openxmlformats-officedocument.presentationml.slide+xml"/>
  <Override PartName="/ppt/slides/slide325.xml" ContentType="application/vnd.openxmlformats-officedocument.presentationml.slide+xml"/>
  <Override PartName="/ppt/slides/slide324.xml" ContentType="application/vnd.openxmlformats-officedocument.presentationml.slide+xml"/>
  <Override PartName="/ppt/slides/slide323.xml" ContentType="application/vnd.openxmlformats-officedocument.presentationml.slide+xml"/>
  <Override PartName="/ppt/slides/slide322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6.xml" ContentType="application/vnd.openxmlformats-officedocument.presentationml.slide+xml"/>
  <Override PartName="/ppt/slides/slide335.xml" ContentType="application/vnd.openxmlformats-officedocument.presentationml.slide+xml"/>
  <Override PartName="/ppt/slides/slide334.xml" ContentType="application/vnd.openxmlformats-officedocument.presentationml.slide+xml"/>
  <Override PartName="/ppt/slides/slide333.xml" ContentType="application/vnd.openxmlformats-officedocument.presentationml.slide+xml"/>
  <Override PartName="/ppt/slides/slide332.xml" ContentType="application/vnd.openxmlformats-officedocument.presentationml.slide+xml"/>
  <Override PartName="/ppt/slides/slide331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1135.xml" ContentType="application/vnd.openxmlformats-officedocument.presentationml.slide+xml"/>
  <Override PartName="/ppt/slides/slide1134.xml" ContentType="application/vnd.openxmlformats-officedocument.presentationml.slide+xml"/>
  <Override PartName="/ppt/slides/slide1133.xml" ContentType="application/vnd.openxmlformats-officedocument.presentationml.slide+xml"/>
  <Override PartName="/ppt/slides/slide1132.xml" ContentType="application/vnd.openxmlformats-officedocument.presentationml.slide+xml"/>
  <Override PartName="/ppt/slides/slide1131.xml" ContentType="application/vnd.openxmlformats-officedocument.presentationml.slide+xml"/>
  <Override PartName="/ppt/slides/slide1130.xml" ContentType="application/vnd.openxmlformats-officedocument.presentationml.slide+xml"/>
  <Override PartName="/ppt/slides/slide1129.xml" ContentType="application/vnd.openxmlformats-officedocument.presentationml.slide+xml"/>
  <Override PartName="/ppt/slides/slide1136.xml" ContentType="application/vnd.openxmlformats-officedocument.presentationml.slide+xml"/>
  <Override PartName="/ppt/slides/slide1137.xml" ContentType="application/vnd.openxmlformats-officedocument.presentationml.slide+xml"/>
  <Override PartName="/ppt/slides/slide1138.xml" ContentType="application/vnd.openxmlformats-officedocument.presentationml.slide+xml"/>
  <Override PartName="/ppt/slides/slide1144.xml" ContentType="application/vnd.openxmlformats-officedocument.presentationml.slide+xml"/>
  <Override PartName="/ppt/slides/slide1143.xml" ContentType="application/vnd.openxmlformats-officedocument.presentationml.slide+xml"/>
  <Override PartName="/ppt/slides/slide1142.xml" ContentType="application/vnd.openxmlformats-officedocument.presentationml.slide+xml"/>
  <Override PartName="/ppt/slides/slide1141.xml" ContentType="application/vnd.openxmlformats-officedocument.presentationml.slide+xml"/>
  <Override PartName="/ppt/slides/slide1140.xml" ContentType="application/vnd.openxmlformats-officedocument.presentationml.slide+xml"/>
  <Override PartName="/ppt/slides/slide1139.xml" ContentType="application/vnd.openxmlformats-officedocument.presentationml.slide+xml"/>
  <Override PartName="/ppt/slides/slide1128.xml" ContentType="application/vnd.openxmlformats-officedocument.presentationml.slide+xml"/>
  <Override PartName="/ppt/slides/slide1127.xml" ContentType="application/vnd.openxmlformats-officedocument.presentationml.slide+xml"/>
  <Override PartName="/ppt/slides/slide1126.xml" ContentType="application/vnd.openxmlformats-officedocument.presentationml.slide+xml"/>
  <Override PartName="/ppt/slides/slide1116.xml" ContentType="application/vnd.openxmlformats-officedocument.presentationml.slide+xml"/>
  <Override PartName="/ppt/slides/slide1115.xml" ContentType="application/vnd.openxmlformats-officedocument.presentationml.slide+xml"/>
  <Override PartName="/ppt/slides/slide1114.xml" ContentType="application/vnd.openxmlformats-officedocument.presentationml.slide+xml"/>
  <Override PartName="/ppt/slides/slide1113.xml" ContentType="application/vnd.openxmlformats-officedocument.presentationml.slide+xml"/>
  <Override PartName="/ppt/slides/slide1112.xml" ContentType="application/vnd.openxmlformats-officedocument.presentationml.slide+xml"/>
  <Override PartName="/ppt/slides/slide1111.xml" ContentType="application/vnd.openxmlformats-officedocument.presentationml.slide+xml"/>
  <Override PartName="/ppt/slides/slide1110.xml" ContentType="application/vnd.openxmlformats-officedocument.presentationml.slide+xml"/>
  <Override PartName="/ppt/slides/slide1117.xml" ContentType="application/vnd.openxmlformats-officedocument.presentationml.slide+xml"/>
  <Override PartName="/ppt/slides/slide1118.xml" ContentType="application/vnd.openxmlformats-officedocument.presentationml.slide+xml"/>
  <Override PartName="/ppt/slides/slide1119.xml" ContentType="application/vnd.openxmlformats-officedocument.presentationml.slide+xml"/>
  <Override PartName="/ppt/slides/slide1125.xml" ContentType="application/vnd.openxmlformats-officedocument.presentationml.slide+xml"/>
  <Override PartName="/ppt/slides/slide1124.xml" ContentType="application/vnd.openxmlformats-officedocument.presentationml.slide+xml"/>
  <Override PartName="/ppt/slides/slide1123.xml" ContentType="application/vnd.openxmlformats-officedocument.presentationml.slide+xml"/>
  <Override PartName="/ppt/slides/slide1122.xml" ContentType="application/vnd.openxmlformats-officedocument.presentationml.slide+xml"/>
  <Override PartName="/ppt/slides/slide1121.xml" ContentType="application/vnd.openxmlformats-officedocument.presentationml.slide+xml"/>
  <Override PartName="/ppt/slides/slide1120.xml" ContentType="application/vnd.openxmlformats-officedocument.presentationml.slide+xml"/>
  <Override PartName="/ppt/slides/slide1145.xml" ContentType="application/vnd.openxmlformats-officedocument.presentationml.slide+xml"/>
  <Override PartName="/ppt/slides/slide1146.xml" ContentType="application/vnd.openxmlformats-officedocument.presentationml.slide+xml"/>
  <Override PartName="/ppt/slides/slide1147.xml" ContentType="application/vnd.openxmlformats-officedocument.presentationml.slide+xml"/>
  <Override PartName="/ppt/slides/slide1172.xml" ContentType="application/vnd.openxmlformats-officedocument.presentationml.slide+xml"/>
  <Override PartName="/ppt/slides/slide1171.xml" ContentType="application/vnd.openxmlformats-officedocument.presentationml.slide+xml"/>
  <Override PartName="/ppt/slides/slide1170.xml" ContentType="application/vnd.openxmlformats-officedocument.presentationml.slide+xml"/>
  <Override PartName="/ppt/slides/slide1169.xml" ContentType="application/vnd.openxmlformats-officedocument.presentationml.slide+xml"/>
  <Override PartName="/ppt/slides/slide1168.xml" ContentType="application/vnd.openxmlformats-officedocument.presentationml.slide+xml"/>
  <Override PartName="/ppt/slides/slide1167.xml" ContentType="application/vnd.openxmlformats-officedocument.presentationml.slide+xml"/>
  <Override PartName="/ppt/slides/slide1166.xml" ContentType="application/vnd.openxmlformats-officedocument.presentationml.slide+xml"/>
  <Override PartName="/ppt/slides/slide1173.xml" ContentType="application/vnd.openxmlformats-officedocument.presentationml.slide+xml"/>
  <Override PartName="/ppt/slides/slide1174.xml" ContentType="application/vnd.openxmlformats-officedocument.presentationml.slide+xml"/>
  <Override PartName="/ppt/slides/slide1175.xml" ContentType="application/vnd.openxmlformats-officedocument.presentationml.slide+xml"/>
  <Override PartName="/ppt/slides/slide1181.xml" ContentType="application/vnd.openxmlformats-officedocument.presentationml.slide+xml"/>
  <Override PartName="/ppt/slides/slide1180.xml" ContentType="application/vnd.openxmlformats-officedocument.presentationml.slide+xml"/>
  <Override PartName="/ppt/slides/slide1179.xml" ContentType="application/vnd.openxmlformats-officedocument.presentationml.slide+xml"/>
  <Override PartName="/ppt/slides/slide1178.xml" ContentType="application/vnd.openxmlformats-officedocument.presentationml.slide+xml"/>
  <Override PartName="/ppt/slides/slide1177.xml" ContentType="application/vnd.openxmlformats-officedocument.presentationml.slide+xml"/>
  <Override PartName="/ppt/slides/slide1176.xml" ContentType="application/vnd.openxmlformats-officedocument.presentationml.slide+xml"/>
  <Override PartName="/ppt/slides/slide1165.xml" ContentType="application/vnd.openxmlformats-officedocument.presentationml.slide+xml"/>
  <Override PartName="/ppt/slides/slide1164.xml" ContentType="application/vnd.openxmlformats-officedocument.presentationml.slide+xml"/>
  <Override PartName="/ppt/slides/slide1163.xml" ContentType="application/vnd.openxmlformats-officedocument.presentationml.slide+xml"/>
  <Override PartName="/ppt/slides/slide1153.xml" ContentType="application/vnd.openxmlformats-officedocument.presentationml.slide+xml"/>
  <Override PartName="/ppt/slides/slide1152.xml" ContentType="application/vnd.openxmlformats-officedocument.presentationml.slide+xml"/>
  <Override PartName="/ppt/slides/slide1151.xml" ContentType="application/vnd.openxmlformats-officedocument.presentationml.slide+xml"/>
  <Override PartName="/ppt/slides/slide1150.xml" ContentType="application/vnd.openxmlformats-officedocument.presentationml.slide+xml"/>
  <Override PartName="/ppt/slides/slide1149.xml" ContentType="application/vnd.openxmlformats-officedocument.presentationml.slide+xml"/>
  <Override PartName="/ppt/slides/slide1148.xml" ContentType="application/vnd.openxmlformats-officedocument.presentationml.slide+xml"/>
  <Override PartName="/ppt/slides/slide1154.xml" ContentType="application/vnd.openxmlformats-officedocument.presentationml.slide+xml"/>
  <Override PartName="/ppt/slides/slide1155.xml" ContentType="application/vnd.openxmlformats-officedocument.presentationml.slide+xml"/>
  <Override PartName="/ppt/slides/slide1156.xml" ContentType="application/vnd.openxmlformats-officedocument.presentationml.slide+xml"/>
  <Override PartName="/ppt/slides/slide1162.xml" ContentType="application/vnd.openxmlformats-officedocument.presentationml.slide+xml"/>
  <Override PartName="/ppt/slides/slide1161.xml" ContentType="application/vnd.openxmlformats-officedocument.presentationml.slide+xml"/>
  <Override PartName="/ppt/slides/slide1160.xml" ContentType="application/vnd.openxmlformats-officedocument.presentationml.slide+xml"/>
  <Override PartName="/ppt/slides/slide1159.xml" ContentType="application/vnd.openxmlformats-officedocument.presentationml.slide+xml"/>
  <Override PartName="/ppt/slides/slide1158.xml" ContentType="application/vnd.openxmlformats-officedocument.presentationml.slide+xml"/>
  <Override PartName="/ppt/slides/slide1157.xml" ContentType="application/vnd.openxmlformats-officedocument.presentationml.slide+xml"/>
  <Override PartName="/ppt/slides/slide1109.xml" ContentType="application/vnd.openxmlformats-officedocument.presentationml.slide+xml"/>
  <Override PartName="/ppt/slides/slide1108.xml" ContentType="application/vnd.openxmlformats-officedocument.presentationml.slide+xml"/>
  <Override PartName="/ppt/slides/slide1107.xml" ContentType="application/vnd.openxmlformats-officedocument.presentationml.slide+xml"/>
  <Override PartName="/ppt/slides/slide1060.xml" ContentType="application/vnd.openxmlformats-officedocument.presentationml.slide+xml"/>
  <Override PartName="/ppt/slides/slide1059.xml" ContentType="application/vnd.openxmlformats-officedocument.presentationml.slide+xml"/>
  <Override PartName="/ppt/slides/slide1058.xml" ContentType="application/vnd.openxmlformats-officedocument.presentationml.slide+xml"/>
  <Override PartName="/ppt/slides/slide1057.xml" ContentType="application/vnd.openxmlformats-officedocument.presentationml.slide+xml"/>
  <Override PartName="/ppt/slides/slide1056.xml" ContentType="application/vnd.openxmlformats-officedocument.presentationml.slide+xml"/>
  <Override PartName="/ppt/slides/slide1055.xml" ContentType="application/vnd.openxmlformats-officedocument.presentationml.slide+xml"/>
  <Override PartName="/ppt/slides/slide1054.xml" ContentType="application/vnd.openxmlformats-officedocument.presentationml.slide+xml"/>
  <Override PartName="/ppt/slides/slide1061.xml" ContentType="application/vnd.openxmlformats-officedocument.presentationml.slide+xml"/>
  <Override PartName="/ppt/slides/slide1062.xml" ContentType="application/vnd.openxmlformats-officedocument.presentationml.slide+xml"/>
  <Override PartName="/ppt/slides/slide1063.xml" ContentType="application/vnd.openxmlformats-officedocument.presentationml.slide+xml"/>
  <Override PartName="/ppt/slides/slide1069.xml" ContentType="application/vnd.openxmlformats-officedocument.presentationml.slide+xml"/>
  <Override PartName="/ppt/slides/slide1068.xml" ContentType="application/vnd.openxmlformats-officedocument.presentationml.slide+xml"/>
  <Override PartName="/ppt/slides/slide1067.xml" ContentType="application/vnd.openxmlformats-officedocument.presentationml.slide+xml"/>
  <Override PartName="/ppt/slides/slide1066.xml" ContentType="application/vnd.openxmlformats-officedocument.presentationml.slide+xml"/>
  <Override PartName="/ppt/slides/slide1065.xml" ContentType="application/vnd.openxmlformats-officedocument.presentationml.slide+xml"/>
  <Override PartName="/ppt/slides/slide1064.xml" ContentType="application/vnd.openxmlformats-officedocument.presentationml.slide+xml"/>
  <Override PartName="/ppt/slides/slide1053.xml" ContentType="application/vnd.openxmlformats-officedocument.presentationml.slide+xml"/>
  <Override PartName="/ppt/slides/slide1052.xml" ContentType="application/vnd.openxmlformats-officedocument.presentationml.slide+xml"/>
  <Override PartName="/ppt/slides/slide1051.xml" ContentType="application/vnd.openxmlformats-officedocument.presentationml.slide+xml"/>
  <Override PartName="/ppt/slides/slide1041.xml" ContentType="application/vnd.openxmlformats-officedocument.presentationml.slide+xml"/>
  <Override PartName="/ppt/slides/slide1040.xml" ContentType="application/vnd.openxmlformats-officedocument.presentationml.slide+xml"/>
  <Override PartName="/ppt/slides/slide130.xml" ContentType="application/vnd.openxmlformats-officedocument.presentationml.slide+xml"/>
  <Override PartName="/ppt/slides/slide1038.xml" ContentType="application/vnd.openxmlformats-officedocument.presentationml.slide+xml"/>
  <Override PartName="/ppt/slides/slide1037.xml" ContentType="application/vnd.openxmlformats-officedocument.presentationml.slide+xml"/>
  <Override PartName="/ppt/slides/slide1036.xml" ContentType="application/vnd.openxmlformats-officedocument.presentationml.slide+xml"/>
  <Override PartName="/ppt/slides/slide1042.xml" ContentType="application/vnd.openxmlformats-officedocument.presentationml.slide+xml"/>
  <Override PartName="/ppt/slides/slide1043.xml" ContentType="application/vnd.openxmlformats-officedocument.presentationml.slide+xml"/>
  <Override PartName="/ppt/slides/slide1044.xml" ContentType="application/vnd.openxmlformats-officedocument.presentationml.slide+xml"/>
  <Override PartName="/ppt/slides/slide1050.xml" ContentType="application/vnd.openxmlformats-officedocument.presentationml.slide+xml"/>
  <Override PartName="/ppt/slides/slide1049.xml" ContentType="application/vnd.openxmlformats-officedocument.presentationml.slide+xml"/>
  <Override PartName="/ppt/slides/slide1048.xml" ContentType="application/vnd.openxmlformats-officedocument.presentationml.slide+xml"/>
  <Override PartName="/ppt/slides/slide1047.xml" ContentType="application/vnd.openxmlformats-officedocument.presentationml.slide+xml"/>
  <Override PartName="/ppt/slides/slide1046.xml" ContentType="application/vnd.openxmlformats-officedocument.presentationml.slide+xml"/>
  <Override PartName="/ppt/slides/slide1045.xml" ContentType="application/vnd.openxmlformats-officedocument.presentationml.slide+xml"/>
  <Override PartName="/ppt/slides/slide1070.xml" ContentType="application/vnd.openxmlformats-officedocument.presentationml.slide+xml"/>
  <Override PartName="/ppt/slides/slide1071.xml" ContentType="application/vnd.openxmlformats-officedocument.presentationml.slide+xml"/>
  <Override PartName="/ppt/slides/slide1072.xml" ContentType="application/vnd.openxmlformats-officedocument.presentationml.slide+xml"/>
  <Override PartName="/ppt/slides/slide1097.xml" ContentType="application/vnd.openxmlformats-officedocument.presentationml.slide+xml"/>
  <Override PartName="/ppt/slides/slide1096.xml" ContentType="application/vnd.openxmlformats-officedocument.presentationml.slide+xml"/>
  <Override PartName="/ppt/slides/slide1095.xml" ContentType="application/vnd.openxmlformats-officedocument.presentationml.slide+xml"/>
  <Override PartName="/ppt/slides/slide1094.xml" ContentType="application/vnd.openxmlformats-officedocument.presentationml.slide+xml"/>
  <Override PartName="/ppt/slides/slide1093.xml" ContentType="application/vnd.openxmlformats-officedocument.presentationml.slide+xml"/>
  <Override PartName="/ppt/slides/slide1092.xml" ContentType="application/vnd.openxmlformats-officedocument.presentationml.slide+xml"/>
  <Override PartName="/ppt/slides/slide1091.xml" ContentType="application/vnd.openxmlformats-officedocument.presentationml.slide+xml"/>
  <Override PartName="/ppt/slides/slide1098.xml" ContentType="application/vnd.openxmlformats-officedocument.presentationml.slide+xml"/>
  <Override PartName="/ppt/slides/slide1099.xml" ContentType="application/vnd.openxmlformats-officedocument.presentationml.slide+xml"/>
  <Override PartName="/ppt/slides/slide1100.xml" ContentType="application/vnd.openxmlformats-officedocument.presentationml.slide+xml"/>
  <Override PartName="/ppt/slides/slide1106.xml" ContentType="application/vnd.openxmlformats-officedocument.presentationml.slide+xml"/>
  <Override PartName="/ppt/slides/slide1105.xml" ContentType="application/vnd.openxmlformats-officedocument.presentationml.slide+xml"/>
  <Override PartName="/ppt/slides/slide1104.xml" ContentType="application/vnd.openxmlformats-officedocument.presentationml.slide+xml"/>
  <Override PartName="/ppt/slides/slide1103.xml" ContentType="application/vnd.openxmlformats-officedocument.presentationml.slide+xml"/>
  <Override PartName="/ppt/slides/slide1102.xml" ContentType="application/vnd.openxmlformats-officedocument.presentationml.slide+xml"/>
  <Override PartName="/ppt/slides/slide1101.xml" ContentType="application/vnd.openxmlformats-officedocument.presentationml.slide+xml"/>
  <Override PartName="/ppt/slides/slide1090.xml" ContentType="application/vnd.openxmlformats-officedocument.presentationml.slide+xml"/>
  <Override PartName="/ppt/slides/slide1089.xml" ContentType="application/vnd.openxmlformats-officedocument.presentationml.slide+xml"/>
  <Override PartName="/ppt/slides/slide1088.xml" ContentType="application/vnd.openxmlformats-officedocument.presentationml.slide+xml"/>
  <Override PartName="/ppt/slides/slide1078.xml" ContentType="application/vnd.openxmlformats-officedocument.presentationml.slide+xml"/>
  <Override PartName="/ppt/slides/slide1077.xml" ContentType="application/vnd.openxmlformats-officedocument.presentationml.slide+xml"/>
  <Override PartName="/ppt/slides/slide1076.xml" ContentType="application/vnd.openxmlformats-officedocument.presentationml.slide+xml"/>
  <Override PartName="/ppt/slides/slide1075.xml" ContentType="application/vnd.openxmlformats-officedocument.presentationml.slide+xml"/>
  <Override PartName="/ppt/slides/slide1074.xml" ContentType="application/vnd.openxmlformats-officedocument.presentationml.slide+xml"/>
  <Override PartName="/ppt/slides/slide1073.xml" ContentType="application/vnd.openxmlformats-officedocument.presentationml.slide+xml"/>
  <Override PartName="/ppt/slides/slide1079.xml" ContentType="application/vnd.openxmlformats-officedocument.presentationml.slide+xml"/>
  <Override PartName="/ppt/slides/slide1080.xml" ContentType="application/vnd.openxmlformats-officedocument.presentationml.slide+xml"/>
  <Override PartName="/ppt/slides/slide1081.xml" ContentType="application/vnd.openxmlformats-officedocument.presentationml.slide+xml"/>
  <Override PartName="/ppt/slides/slide1087.xml" ContentType="application/vnd.openxmlformats-officedocument.presentationml.slide+xml"/>
  <Override PartName="/ppt/slides/slide1086.xml" ContentType="application/vnd.openxmlformats-officedocument.presentationml.slide+xml"/>
  <Override PartName="/ppt/slides/slide1085.xml" ContentType="application/vnd.openxmlformats-officedocument.presentationml.slide+xml"/>
  <Override PartName="/ppt/slides/slide1084.xml" ContentType="application/vnd.openxmlformats-officedocument.presentationml.slide+xml"/>
  <Override PartName="/ppt/slides/slide1083.xml" ContentType="application/vnd.openxmlformats-officedocument.presentationml.slide+xml"/>
  <Override PartName="/ppt/slides/slide1082.xml" ContentType="application/vnd.openxmlformats-officedocument.presentationml.slide+xml"/>
  <Override PartName="/ppt/slides/slide1182.xml" ContentType="application/vnd.openxmlformats-officedocument.presentationml.slide+xml"/>
  <Override PartName="/ppt/slides/slide1183.xml" ContentType="application/vnd.openxmlformats-officedocument.presentationml.slide+xml"/>
  <Override PartName="/ppt/slides/slide1184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46.xml" ContentType="application/vnd.openxmlformats-officedocument.presentationml.slide+xml"/>
  <Override PartName="/ppt/slides/slide45.xml" ContentType="application/vnd.openxmlformats-officedocument.presentationml.slide+xml"/>
  <Override PartName="/ppt/slides/slide44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65.xml" ContentType="application/vnd.openxmlformats-officedocument.presentationml.slide+xml"/>
  <Override PartName="/ppt/slides/slide64.xml" ContentType="application/vnd.openxmlformats-officedocument.presentationml.slide+xml"/>
  <Override PartName="/ppt/slides/slide63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37.xml" ContentType="application/vnd.openxmlformats-officedocument.presentationml.slide+xml"/>
  <Override PartName="/ppt/slides/slide36.xml" ContentType="application/vnd.openxmlformats-officedocument.presentationml.slide+xml"/>
  <Override PartName="/ppt/slides/slide35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9.xml" ContentType="application/vnd.openxmlformats-officedocument.presentationml.slide+xml"/>
  <Override PartName="/ppt/slides/slide8.xml" ContentType="application/vnd.openxmlformats-officedocument.presentationml.slide+xml"/>
  <Override PartName="/ppt/slides/slide7.xml" ContentType="application/vnd.openxmlformats-officedocument.presentationml.slide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28.xml" ContentType="application/vnd.openxmlformats-officedocument.presentationml.slide+xml"/>
  <Override PartName="/ppt/slides/slide27.xml" ContentType="application/vnd.openxmlformats-officedocument.presentationml.slide+xml"/>
  <Override PartName="/ppt/slides/slide26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1.xml" ContentType="application/vnd.openxmlformats-officedocument.presentationml.slide+xml"/>
  <Override PartName="/ppt/slides/slide120.xml" ContentType="application/vnd.openxmlformats-officedocument.presentationml.slide+xml"/>
  <Override PartName="/ppt/slides/slide119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29.xml" ContentType="application/vnd.openxmlformats-officedocument.presentationml.slide+xml"/>
  <Override PartName="/ppt/slides/slide1201.xml" ContentType="application/vnd.openxmlformats-officedocument.presentationml.slide+xml"/>
  <Override PartName="/ppt/slides/slide1200.xml" ContentType="application/vnd.openxmlformats-officedocument.presentationml.slide+xml"/>
  <Override PartName="/ppt/slides/slide1190.xml" ContentType="application/vnd.openxmlformats-officedocument.presentationml.slide+xml"/>
  <Override PartName="/ppt/slides/slide1189.xml" ContentType="application/vnd.openxmlformats-officedocument.presentationml.slide+xml"/>
  <Override PartName="/ppt/slides/slide1188.xml" ContentType="application/vnd.openxmlformats-officedocument.presentationml.slide+xml"/>
  <Override PartName="/ppt/slides/slide1187.xml" ContentType="application/vnd.openxmlformats-officedocument.presentationml.slide+xml"/>
  <Override PartName="/ppt/slides/slide1186.xml" ContentType="application/vnd.openxmlformats-officedocument.presentationml.slide+xml"/>
  <Override PartName="/ppt/slides/slide1185.xml" ContentType="application/vnd.openxmlformats-officedocument.presentationml.slide+xml"/>
  <Override PartName="/ppt/slides/slide1191.xml" ContentType="application/vnd.openxmlformats-officedocument.presentationml.slide+xml"/>
  <Override PartName="/ppt/slides/slide1192.xml" ContentType="application/vnd.openxmlformats-officedocument.presentationml.slide+xml"/>
  <Override PartName="/ppt/slides/slide1193.xml" ContentType="application/vnd.openxmlformats-officedocument.presentationml.slide+xml"/>
  <Override PartName="/ppt/slides/slide1199.xml" ContentType="application/vnd.openxmlformats-officedocument.presentationml.slide+xml"/>
  <Override PartName="/ppt/slides/slide1198.xml" ContentType="application/vnd.openxmlformats-officedocument.presentationml.slide+xml"/>
  <Override PartName="/ppt/slides/slide1197.xml" ContentType="application/vnd.openxmlformats-officedocument.presentationml.slide+xml"/>
  <Override PartName="/ppt/slides/slide1196.xml" ContentType="application/vnd.openxmlformats-officedocument.presentationml.slide+xml"/>
  <Override PartName="/ppt/slides/slide1195.xml" ContentType="application/vnd.openxmlformats-officedocument.presentationml.slide+xml"/>
  <Override PartName="/ppt/slides/slide1194.xml" ContentType="application/vnd.openxmlformats-officedocument.presentationml.slide+xml"/>
  <Override PartName="/ppt/slides/slide112.xml" ContentType="application/vnd.openxmlformats-officedocument.presentationml.slide+xml"/>
  <Override PartName="/ppt/slides/slide111.xml" ContentType="application/vnd.openxmlformats-officedocument.presentationml.slide+xml"/>
  <Override PartName="/ppt/slides/slide110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84.xml" ContentType="application/vnd.openxmlformats-officedocument.presentationml.slide+xml"/>
  <Override PartName="/ppt/slides/slide83.xml" ContentType="application/vnd.openxmlformats-officedocument.presentationml.slide+xml"/>
  <Override PartName="/ppt/slides/slide82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03.xml" ContentType="application/vnd.openxmlformats-officedocument.presentationml.slide+xml"/>
  <Override PartName="/ppt/slides/slide102.xml" ContentType="application/vnd.openxmlformats-officedocument.presentationml.slide+xml"/>
  <Override PartName="/ppt/slides/slide101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35.xml" ContentType="application/vnd.openxmlformats-officedocument.presentationml.slide+xml"/>
  <Override PartName="/ppt/slides/slide1039.xml" ContentType="application/vnd.openxmlformats-officedocument.presentationml.slide+xml"/>
  <Override PartName="/ppt/slides/slide1033.xml" ContentType="application/vnd.openxmlformats-officedocument.presentationml.slide+xml"/>
  <Override PartName="/ppt/slides/slide837.xml" ContentType="application/vnd.openxmlformats-officedocument.presentationml.slide+xml"/>
  <Override PartName="/ppt/slides/slide836.xml" ContentType="application/vnd.openxmlformats-officedocument.presentationml.slide+xml"/>
  <Override PartName="/ppt/slides/slide835.xml" ContentType="application/vnd.openxmlformats-officedocument.presentationml.slide+xml"/>
  <Override PartName="/ppt/slides/slide834.xml" ContentType="application/vnd.openxmlformats-officedocument.presentationml.slide+xml"/>
  <Override PartName="/ppt/slides/slide833.xml" ContentType="application/vnd.openxmlformats-officedocument.presentationml.slide+xml"/>
  <Override PartName="/ppt/slides/slide832.xml" ContentType="application/vnd.openxmlformats-officedocument.presentationml.slide+xml"/>
  <Override PartName="/ppt/slides/slide831.xml" ContentType="application/vnd.openxmlformats-officedocument.presentationml.slide+xml"/>
  <Override PartName="/ppt/slides/slide838.xml" ContentType="application/vnd.openxmlformats-officedocument.presentationml.slide+xml"/>
  <Override PartName="/ppt/slides/slide839.xml" ContentType="application/vnd.openxmlformats-officedocument.presentationml.slide+xml"/>
  <Override PartName="/ppt/slides/slide840.xml" ContentType="application/vnd.openxmlformats-officedocument.presentationml.slide+xml"/>
  <Override PartName="/ppt/slides/slide846.xml" ContentType="application/vnd.openxmlformats-officedocument.presentationml.slide+xml"/>
  <Override PartName="/ppt/slides/slide845.xml" ContentType="application/vnd.openxmlformats-officedocument.presentationml.slide+xml"/>
  <Override PartName="/ppt/slides/slide844.xml" ContentType="application/vnd.openxmlformats-officedocument.presentationml.slide+xml"/>
  <Override PartName="/ppt/slides/slide843.xml" ContentType="application/vnd.openxmlformats-officedocument.presentationml.slide+xml"/>
  <Override PartName="/ppt/slides/slide842.xml" ContentType="application/vnd.openxmlformats-officedocument.presentationml.slide+xml"/>
  <Override PartName="/ppt/slides/slide841.xml" ContentType="application/vnd.openxmlformats-officedocument.presentationml.slide+xml"/>
  <Override PartName="/ppt/slides/slide830.xml" ContentType="application/vnd.openxmlformats-officedocument.presentationml.slide+xml"/>
  <Override PartName="/ppt/slides/slide829.xml" ContentType="application/vnd.openxmlformats-officedocument.presentationml.slide+xml"/>
  <Override PartName="/ppt/slides/slide828.xml" ContentType="application/vnd.openxmlformats-officedocument.presentationml.slide+xml"/>
  <Override PartName="/ppt/slides/slide818.xml" ContentType="application/vnd.openxmlformats-officedocument.presentationml.slide+xml"/>
  <Override PartName="/ppt/slides/slide817.xml" ContentType="application/vnd.openxmlformats-officedocument.presentationml.slide+xml"/>
  <Override PartName="/ppt/slides/slide816.xml" ContentType="application/vnd.openxmlformats-officedocument.presentationml.slide+xml"/>
  <Override PartName="/ppt/slides/slide815.xml" ContentType="application/vnd.openxmlformats-officedocument.presentationml.slide+xml"/>
  <Override PartName="/ppt/slides/slide814.xml" ContentType="application/vnd.openxmlformats-officedocument.presentationml.slide+xml"/>
  <Override PartName="/ppt/slides/slide813.xml" ContentType="application/vnd.openxmlformats-officedocument.presentationml.slide+xml"/>
  <Override PartName="/ppt/slides/slide812.xml" ContentType="application/vnd.openxmlformats-officedocument.presentationml.slide+xml"/>
  <Override PartName="/ppt/slides/slide819.xml" ContentType="application/vnd.openxmlformats-officedocument.presentationml.slide+xml"/>
  <Override PartName="/ppt/slides/slide820.xml" ContentType="application/vnd.openxmlformats-officedocument.presentationml.slide+xml"/>
  <Override PartName="/ppt/slides/slide821.xml" ContentType="application/vnd.openxmlformats-officedocument.presentationml.slide+xml"/>
  <Override PartName="/ppt/slides/slide827.xml" ContentType="application/vnd.openxmlformats-officedocument.presentationml.slide+xml"/>
  <Override PartName="/ppt/slides/slide826.xml" ContentType="application/vnd.openxmlformats-officedocument.presentationml.slide+xml"/>
  <Override PartName="/ppt/slides/slide825.xml" ContentType="application/vnd.openxmlformats-officedocument.presentationml.slide+xml"/>
  <Override PartName="/ppt/slides/slide824.xml" ContentType="application/vnd.openxmlformats-officedocument.presentationml.slide+xml"/>
  <Override PartName="/ppt/slides/slide823.xml" ContentType="application/vnd.openxmlformats-officedocument.presentationml.slide+xml"/>
  <Override PartName="/ppt/slides/slide822.xml" ContentType="application/vnd.openxmlformats-officedocument.presentationml.slide+xml"/>
  <Override PartName="/ppt/slides/slide847.xml" ContentType="application/vnd.openxmlformats-officedocument.presentationml.slide+xml"/>
  <Override PartName="/ppt/slides/slide848.xml" ContentType="application/vnd.openxmlformats-officedocument.presentationml.slide+xml"/>
  <Override PartName="/ppt/slides/slide849.xml" ContentType="application/vnd.openxmlformats-officedocument.presentationml.slide+xml"/>
  <Override PartName="/ppt/slides/slide874.xml" ContentType="application/vnd.openxmlformats-officedocument.presentationml.slide+xml"/>
  <Override PartName="/ppt/slides/slide873.xml" ContentType="application/vnd.openxmlformats-officedocument.presentationml.slide+xml"/>
  <Override PartName="/ppt/slides/slide872.xml" ContentType="application/vnd.openxmlformats-officedocument.presentationml.slide+xml"/>
  <Override PartName="/ppt/slides/slide871.xml" ContentType="application/vnd.openxmlformats-officedocument.presentationml.slide+xml"/>
  <Override PartName="/ppt/slides/slide870.xml" ContentType="application/vnd.openxmlformats-officedocument.presentationml.slide+xml"/>
  <Override PartName="/ppt/slides/slide869.xml" ContentType="application/vnd.openxmlformats-officedocument.presentationml.slide+xml"/>
  <Override PartName="/ppt/slides/slide868.xml" ContentType="application/vnd.openxmlformats-officedocument.presentationml.slide+xml"/>
  <Override PartName="/ppt/slides/slide875.xml" ContentType="application/vnd.openxmlformats-officedocument.presentationml.slide+xml"/>
  <Override PartName="/ppt/slides/slide876.xml" ContentType="application/vnd.openxmlformats-officedocument.presentationml.slide+xml"/>
  <Override PartName="/ppt/slides/slide877.xml" ContentType="application/vnd.openxmlformats-officedocument.presentationml.slide+xml"/>
  <Override PartName="/ppt/slides/slide883.xml" ContentType="application/vnd.openxmlformats-officedocument.presentationml.slide+xml"/>
  <Override PartName="/ppt/slides/slide882.xml" ContentType="application/vnd.openxmlformats-officedocument.presentationml.slide+xml"/>
  <Override PartName="/ppt/slides/slide881.xml" ContentType="application/vnd.openxmlformats-officedocument.presentationml.slide+xml"/>
  <Override PartName="/ppt/slides/slide1034.xml" ContentType="application/vnd.openxmlformats-officedocument.presentationml.slide+xml"/>
  <Override PartName="/ppt/slides/slide879.xml" ContentType="application/vnd.openxmlformats-officedocument.presentationml.slide+xml"/>
  <Override PartName="/ppt/slides/slide878.xml" ContentType="application/vnd.openxmlformats-officedocument.presentationml.slide+xml"/>
  <Override PartName="/ppt/slides/slide867.xml" ContentType="application/vnd.openxmlformats-officedocument.presentationml.slide+xml"/>
  <Override PartName="/ppt/slides/slide866.xml" ContentType="application/vnd.openxmlformats-officedocument.presentationml.slide+xml"/>
  <Override PartName="/ppt/slides/slide865.xml" ContentType="application/vnd.openxmlformats-officedocument.presentationml.slide+xml"/>
  <Override PartName="/ppt/slides/slide855.xml" ContentType="application/vnd.openxmlformats-officedocument.presentationml.slide+xml"/>
  <Override PartName="/ppt/slides/slide854.xml" ContentType="application/vnd.openxmlformats-officedocument.presentationml.slide+xml"/>
  <Override PartName="/ppt/slides/slide853.xml" ContentType="application/vnd.openxmlformats-officedocument.presentationml.slide+xml"/>
  <Override PartName="/ppt/slides/slide852.xml" ContentType="application/vnd.openxmlformats-officedocument.presentationml.slide+xml"/>
  <Override PartName="/ppt/slides/slide851.xml" ContentType="application/vnd.openxmlformats-officedocument.presentationml.slide+xml"/>
  <Override PartName="/ppt/slides/slide850.xml" ContentType="application/vnd.openxmlformats-officedocument.presentationml.slide+xml"/>
  <Override PartName="/ppt/slides/slide856.xml" ContentType="application/vnd.openxmlformats-officedocument.presentationml.slide+xml"/>
  <Override PartName="/ppt/slides/slide857.xml" ContentType="application/vnd.openxmlformats-officedocument.presentationml.slide+xml"/>
  <Override PartName="/ppt/slides/slide858.xml" ContentType="application/vnd.openxmlformats-officedocument.presentationml.slide+xml"/>
  <Override PartName="/ppt/slides/slide864.xml" ContentType="application/vnd.openxmlformats-officedocument.presentationml.slide+xml"/>
  <Override PartName="/ppt/slides/slide863.xml" ContentType="application/vnd.openxmlformats-officedocument.presentationml.slide+xml"/>
  <Override PartName="/ppt/slides/slide862.xml" ContentType="application/vnd.openxmlformats-officedocument.presentationml.slide+xml"/>
  <Override PartName="/ppt/slides/slide861.xml" ContentType="application/vnd.openxmlformats-officedocument.presentationml.slide+xml"/>
  <Override PartName="/ppt/slides/slide860.xml" ContentType="application/vnd.openxmlformats-officedocument.presentationml.slide+xml"/>
  <Override PartName="/ppt/slides/slide859.xml" ContentType="application/vnd.openxmlformats-officedocument.presentationml.slide+xml"/>
  <Override PartName="/ppt/slides/slide811.xml" ContentType="application/vnd.openxmlformats-officedocument.presentationml.slide+xml"/>
  <Override PartName="/ppt/slides/slide810.xml" ContentType="application/vnd.openxmlformats-officedocument.presentationml.slide+xml"/>
  <Override PartName="/ppt/slides/slide809.xml" ContentType="application/vnd.openxmlformats-officedocument.presentationml.slide+xml"/>
  <Override PartName="/ppt/slides/slide762.xml" ContentType="application/vnd.openxmlformats-officedocument.presentationml.slide+xml"/>
  <Override PartName="/ppt/slides/slide761.xml" ContentType="application/vnd.openxmlformats-officedocument.presentationml.slide+xml"/>
  <Override PartName="/ppt/slides/slide760.xml" ContentType="application/vnd.openxmlformats-officedocument.presentationml.slide+xml"/>
  <Override PartName="/ppt/slides/slide759.xml" ContentType="application/vnd.openxmlformats-officedocument.presentationml.slide+xml"/>
  <Override PartName="/ppt/slides/slide758.xml" ContentType="application/vnd.openxmlformats-officedocument.presentationml.slide+xml"/>
  <Override PartName="/ppt/slides/slide757.xml" ContentType="application/vnd.openxmlformats-officedocument.presentationml.slide+xml"/>
  <Override PartName="/ppt/slides/slide756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71.xml" ContentType="application/vnd.openxmlformats-officedocument.presentationml.slide+xml"/>
  <Override PartName="/ppt/slides/slide770.xml" ContentType="application/vnd.openxmlformats-officedocument.presentationml.slide+xml"/>
  <Override PartName="/ppt/slides/slide769.xml" ContentType="application/vnd.openxmlformats-officedocument.presentationml.slide+xml"/>
  <Override PartName="/ppt/slides/slide768.xml" ContentType="application/vnd.openxmlformats-officedocument.presentationml.slide+xml"/>
  <Override PartName="/ppt/slides/slide767.xml" ContentType="application/vnd.openxmlformats-officedocument.presentationml.slide+xml"/>
  <Override PartName="/ppt/slides/slide766.xml" ContentType="application/vnd.openxmlformats-officedocument.presentationml.slide+xml"/>
  <Override PartName="/ppt/slides/slide755.xml" ContentType="application/vnd.openxmlformats-officedocument.presentationml.slide+xml"/>
  <Override PartName="/ppt/slides/slide754.xml" ContentType="application/vnd.openxmlformats-officedocument.presentationml.slide+xml"/>
  <Override PartName="/ppt/slides/slide753.xml" ContentType="application/vnd.openxmlformats-officedocument.presentationml.slide+xml"/>
  <Override PartName="/ppt/slides/slide743.xml" ContentType="application/vnd.openxmlformats-officedocument.presentationml.slide+xml"/>
  <Override PartName="/ppt/slides/slide742.xml" ContentType="application/vnd.openxmlformats-officedocument.presentationml.slide+xml"/>
  <Override PartName="/ppt/slides/slide741.xml" ContentType="application/vnd.openxmlformats-officedocument.presentationml.slide+xml"/>
  <Override PartName="/ppt/slides/slide740.xml" ContentType="application/vnd.openxmlformats-officedocument.presentationml.slide+xml"/>
  <Override PartName="/ppt/slides/slide739.xml" ContentType="application/vnd.openxmlformats-officedocument.presentationml.slide+xml"/>
  <Override PartName="/ppt/slides/slide738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52.xml" ContentType="application/vnd.openxmlformats-officedocument.presentationml.slide+xml"/>
  <Override PartName="/ppt/slides/slide751.xml" ContentType="application/vnd.openxmlformats-officedocument.presentationml.slide+xml"/>
  <Override PartName="/ppt/slides/slide750.xml" ContentType="application/vnd.openxmlformats-officedocument.presentationml.slide+xml"/>
  <Override PartName="/ppt/slides/slide749.xml" ContentType="application/vnd.openxmlformats-officedocument.presentationml.slide+xml"/>
  <Override PartName="/ppt/slides/slide748.xml" ContentType="application/vnd.openxmlformats-officedocument.presentationml.slide+xml"/>
  <Override PartName="/ppt/slides/slide747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99.xml" ContentType="application/vnd.openxmlformats-officedocument.presentationml.slide+xml"/>
  <Override PartName="/ppt/slides/slide798.xml" ContentType="application/vnd.openxmlformats-officedocument.presentationml.slide+xml"/>
  <Override PartName="/ppt/slides/slide797.xml" ContentType="application/vnd.openxmlformats-officedocument.presentationml.slide+xml"/>
  <Override PartName="/ppt/slides/slide796.xml" ContentType="application/vnd.openxmlformats-officedocument.presentationml.slide+xml"/>
  <Override PartName="/ppt/slides/slide795.xml" ContentType="application/vnd.openxmlformats-officedocument.presentationml.slide+xml"/>
  <Override PartName="/ppt/slides/slide794.xml" ContentType="application/vnd.openxmlformats-officedocument.presentationml.slide+xml"/>
  <Override PartName="/ppt/slides/slide793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8.xml" ContentType="application/vnd.openxmlformats-officedocument.presentationml.slide+xml"/>
  <Override PartName="/ppt/slides/slide807.xml" ContentType="application/vnd.openxmlformats-officedocument.presentationml.slide+xml"/>
  <Override PartName="/ppt/slides/slide806.xml" ContentType="application/vnd.openxmlformats-officedocument.presentationml.slide+xml"/>
  <Override PartName="/ppt/slides/slide805.xml" ContentType="application/vnd.openxmlformats-officedocument.presentationml.slide+xml"/>
  <Override PartName="/ppt/slides/slide804.xml" ContentType="application/vnd.openxmlformats-officedocument.presentationml.slide+xml"/>
  <Override PartName="/ppt/slides/slide803.xml" ContentType="application/vnd.openxmlformats-officedocument.presentationml.slide+xml"/>
  <Override PartName="/ppt/slides/slide792.xml" ContentType="application/vnd.openxmlformats-officedocument.presentationml.slide+xml"/>
  <Override PartName="/ppt/slides/slide791.xml" ContentType="application/vnd.openxmlformats-officedocument.presentationml.slide+xml"/>
  <Override PartName="/ppt/slides/slide790.xml" ContentType="application/vnd.openxmlformats-officedocument.presentationml.slide+xml"/>
  <Override PartName="/ppt/slides/slide780.xml" ContentType="application/vnd.openxmlformats-officedocument.presentationml.slide+xml"/>
  <Override PartName="/ppt/slides/slide779.xml" ContentType="application/vnd.openxmlformats-officedocument.presentationml.slide+xml"/>
  <Override PartName="/ppt/slides/slide778.xml" ContentType="application/vnd.openxmlformats-officedocument.presentationml.slide+xml"/>
  <Override PartName="/ppt/slides/slide777.xml" ContentType="application/vnd.openxmlformats-officedocument.presentationml.slide+xml"/>
  <Override PartName="/ppt/slides/slide776.xml" ContentType="application/vnd.openxmlformats-officedocument.presentationml.slide+xml"/>
  <Override PartName="/ppt/slides/slide775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9.xml" ContentType="application/vnd.openxmlformats-officedocument.presentationml.slide+xml"/>
  <Override PartName="/ppt/slides/slide788.xml" ContentType="application/vnd.openxmlformats-officedocument.presentationml.slide+xml"/>
  <Override PartName="/ppt/slides/slide787.xml" ContentType="application/vnd.openxmlformats-officedocument.presentationml.slide+xml"/>
  <Override PartName="/ppt/slides/slide786.xml" ContentType="application/vnd.openxmlformats-officedocument.presentationml.slide+xml"/>
  <Override PartName="/ppt/slides/slide785.xml" ContentType="application/vnd.openxmlformats-officedocument.presentationml.slide+xml"/>
  <Override PartName="/ppt/slides/slide784.xml" ContentType="application/vnd.openxmlformats-officedocument.presentationml.slide+xml"/>
  <Override PartName="/ppt/slides/slide884.xml" ContentType="application/vnd.openxmlformats-officedocument.presentationml.slide+xml"/>
  <Override PartName="/ppt/slides/slide880.xml" ContentType="application/vnd.openxmlformats-officedocument.presentationml.slide+xml"/>
  <Override PartName="/ppt/slides/slide886.xml" ContentType="application/vnd.openxmlformats-officedocument.presentationml.slide+xml"/>
  <Override PartName="/ppt/slides/slide986.xml" ContentType="application/vnd.openxmlformats-officedocument.presentationml.slide+xml"/>
  <Override PartName="/ppt/slides/slide985.xml" ContentType="application/vnd.openxmlformats-officedocument.presentationml.slide+xml"/>
  <Override PartName="/ppt/slides/slide984.xml" ContentType="application/vnd.openxmlformats-officedocument.presentationml.slide+xml"/>
  <Override PartName="/ppt/slides/slide983.xml" ContentType="application/vnd.openxmlformats-officedocument.presentationml.slide+xml"/>
  <Override PartName="/ppt/slides/slide982.xml" ContentType="application/vnd.openxmlformats-officedocument.presentationml.slide+xml"/>
  <Override PartName="/ppt/slides/slide981.xml" ContentType="application/vnd.openxmlformats-officedocument.presentationml.slide+xml"/>
  <Override PartName="/ppt/slides/slide980.xml" ContentType="application/vnd.openxmlformats-officedocument.presentationml.slide+xml"/>
  <Override PartName="/ppt/slides/slide987.xml" ContentType="application/vnd.openxmlformats-officedocument.presentationml.slide+xml"/>
  <Override PartName="/ppt/slides/slide988.xml" ContentType="application/vnd.openxmlformats-officedocument.presentationml.slide+xml"/>
  <Override PartName="/ppt/slides/slide989.xml" ContentType="application/vnd.openxmlformats-officedocument.presentationml.slide+xml"/>
  <Override PartName="/ppt/slides/slide995.xml" ContentType="application/vnd.openxmlformats-officedocument.presentationml.slide+xml"/>
  <Override PartName="/ppt/slides/slide994.xml" ContentType="application/vnd.openxmlformats-officedocument.presentationml.slide+xml"/>
  <Override PartName="/ppt/slides/slide993.xml" ContentType="application/vnd.openxmlformats-officedocument.presentationml.slide+xml"/>
  <Override PartName="/ppt/slides/slide992.xml" ContentType="application/vnd.openxmlformats-officedocument.presentationml.slide+xml"/>
  <Override PartName="/ppt/slides/slide991.xml" ContentType="application/vnd.openxmlformats-officedocument.presentationml.slide+xml"/>
  <Override PartName="/ppt/slides/slide990.xml" ContentType="application/vnd.openxmlformats-officedocument.presentationml.slide+xml"/>
  <Override PartName="/ppt/slides/slide979.xml" ContentType="application/vnd.openxmlformats-officedocument.presentationml.slide+xml"/>
  <Override PartName="/ppt/slides/slide978.xml" ContentType="application/vnd.openxmlformats-officedocument.presentationml.slide+xml"/>
  <Override PartName="/ppt/slides/slide977.xml" ContentType="application/vnd.openxmlformats-officedocument.presentationml.slide+xml"/>
  <Override PartName="/ppt/slides/slide967.xml" ContentType="application/vnd.openxmlformats-officedocument.presentationml.slide+xml"/>
  <Override PartName="/ppt/slides/slide966.xml" ContentType="application/vnd.openxmlformats-officedocument.presentationml.slide+xml"/>
  <Override PartName="/ppt/slides/slide885.xml" ContentType="application/vnd.openxmlformats-officedocument.presentationml.slide+xml"/>
  <Override PartName="/ppt/slides/slide964.xml" ContentType="application/vnd.openxmlformats-officedocument.presentationml.slide+xml"/>
  <Override PartName="/ppt/slides/slide963.xml" ContentType="application/vnd.openxmlformats-officedocument.presentationml.slide+xml"/>
  <Override PartName="/ppt/slides/slide962.xml" ContentType="application/vnd.openxmlformats-officedocument.presentationml.slide+xml"/>
  <Override PartName="/ppt/slides/slide961.xml" ContentType="application/vnd.openxmlformats-officedocument.presentationml.slide+xml"/>
  <Override PartName="/ppt/slides/slide968.xml" ContentType="application/vnd.openxmlformats-officedocument.presentationml.slide+xml"/>
  <Override PartName="/ppt/slides/slide969.xml" ContentType="application/vnd.openxmlformats-officedocument.presentationml.slide+xml"/>
  <Override PartName="/ppt/slides/slide970.xml" ContentType="application/vnd.openxmlformats-officedocument.presentationml.slide+xml"/>
  <Override PartName="/ppt/slides/slide976.xml" ContentType="application/vnd.openxmlformats-officedocument.presentationml.slide+xml"/>
  <Override PartName="/ppt/slides/slide975.xml" ContentType="application/vnd.openxmlformats-officedocument.presentationml.slide+xml"/>
  <Override PartName="/ppt/slides/slide974.xml" ContentType="application/vnd.openxmlformats-officedocument.presentationml.slide+xml"/>
  <Override PartName="/ppt/slides/slide973.xml" ContentType="application/vnd.openxmlformats-officedocument.presentationml.slide+xml"/>
  <Override PartName="/ppt/slides/slide972.xml" ContentType="application/vnd.openxmlformats-officedocument.presentationml.slide+xml"/>
  <Override PartName="/ppt/slides/slide971.xml" ContentType="application/vnd.openxmlformats-officedocument.presentationml.slide+xml"/>
  <Override PartName="/ppt/slides/slide996.xml" ContentType="application/vnd.openxmlformats-officedocument.presentationml.slide+xml"/>
  <Override PartName="/ppt/slides/slide997.xml" ContentType="application/vnd.openxmlformats-officedocument.presentationml.slide+xml"/>
  <Override PartName="/ppt/slides/slide998.xml" ContentType="application/vnd.openxmlformats-officedocument.presentationml.slide+xml"/>
  <Override PartName="/ppt/slides/slide1023.xml" ContentType="application/vnd.openxmlformats-officedocument.presentationml.slide+xml"/>
  <Override PartName="/ppt/slides/slide1022.xml" ContentType="application/vnd.openxmlformats-officedocument.presentationml.slide+xml"/>
  <Override PartName="/ppt/slides/slide1021.xml" ContentType="application/vnd.openxmlformats-officedocument.presentationml.slide+xml"/>
  <Override PartName="/ppt/slides/slide1020.xml" ContentType="application/vnd.openxmlformats-officedocument.presentationml.slide+xml"/>
  <Override PartName="/ppt/slides/slide1019.xml" ContentType="application/vnd.openxmlformats-officedocument.presentationml.slide+xml"/>
  <Override PartName="/ppt/slides/slide1018.xml" ContentType="application/vnd.openxmlformats-officedocument.presentationml.slide+xml"/>
  <Override PartName="/ppt/slides/slide1017.xml" ContentType="application/vnd.openxmlformats-officedocument.presentationml.slide+xml"/>
  <Override PartName="/ppt/slides/slide1024.xml" ContentType="application/vnd.openxmlformats-officedocument.presentationml.slide+xml"/>
  <Override PartName="/ppt/slides/slide1025.xml" ContentType="application/vnd.openxmlformats-officedocument.presentationml.slide+xml"/>
  <Override PartName="/ppt/slides/slide1026.xml" ContentType="application/vnd.openxmlformats-officedocument.presentationml.slide+xml"/>
  <Override PartName="/ppt/slides/slide1032.xml" ContentType="application/vnd.openxmlformats-officedocument.presentationml.slide+xml"/>
  <Override PartName="/ppt/slides/slide1031.xml" ContentType="application/vnd.openxmlformats-officedocument.presentationml.slide+xml"/>
  <Override PartName="/ppt/slides/slide1030.xml" ContentType="application/vnd.openxmlformats-officedocument.presentationml.slide+xml"/>
  <Override PartName="/ppt/slides/slide1029.xml" ContentType="application/vnd.openxmlformats-officedocument.presentationml.slide+xml"/>
  <Override PartName="/ppt/slides/slide1028.xml" ContentType="application/vnd.openxmlformats-officedocument.presentationml.slide+xml"/>
  <Override PartName="/ppt/slides/slide1027.xml" ContentType="application/vnd.openxmlformats-officedocument.presentationml.slide+xml"/>
  <Override PartName="/ppt/slides/slide1016.xml" ContentType="application/vnd.openxmlformats-officedocument.presentationml.slide+xml"/>
  <Override PartName="/ppt/slides/slide1015.xml" ContentType="application/vnd.openxmlformats-officedocument.presentationml.slide+xml"/>
  <Override PartName="/ppt/slides/slide1014.xml" ContentType="application/vnd.openxmlformats-officedocument.presentationml.slide+xml"/>
  <Override PartName="/ppt/slides/slide1004.xml" ContentType="application/vnd.openxmlformats-officedocument.presentationml.slide+xml"/>
  <Override PartName="/ppt/slides/slide1003.xml" ContentType="application/vnd.openxmlformats-officedocument.presentationml.slide+xml"/>
  <Override PartName="/ppt/slides/slide1002.xml" ContentType="application/vnd.openxmlformats-officedocument.presentationml.slide+xml"/>
  <Override PartName="/ppt/slides/slide1001.xml" ContentType="application/vnd.openxmlformats-officedocument.presentationml.slide+xml"/>
  <Override PartName="/ppt/slides/slide1000.xml" ContentType="application/vnd.openxmlformats-officedocument.presentationml.slide+xml"/>
  <Override PartName="/ppt/slides/slide999.xml" ContentType="application/vnd.openxmlformats-officedocument.presentationml.slide+xml"/>
  <Override PartName="/ppt/slides/slide1005.xml" ContentType="application/vnd.openxmlformats-officedocument.presentationml.slide+xml"/>
  <Override PartName="/ppt/slides/slide1006.xml" ContentType="application/vnd.openxmlformats-officedocument.presentationml.slide+xml"/>
  <Override PartName="/ppt/slides/slide1007.xml" ContentType="application/vnd.openxmlformats-officedocument.presentationml.slide+xml"/>
  <Override PartName="/ppt/slides/slide1013.xml" ContentType="application/vnd.openxmlformats-officedocument.presentationml.slide+xml"/>
  <Override PartName="/ppt/slides/slide1012.xml" ContentType="application/vnd.openxmlformats-officedocument.presentationml.slide+xml"/>
  <Override PartName="/ppt/slides/slide1011.xml" ContentType="application/vnd.openxmlformats-officedocument.presentationml.slide+xml"/>
  <Override PartName="/ppt/slides/slide1010.xml" ContentType="application/vnd.openxmlformats-officedocument.presentationml.slide+xml"/>
  <Override PartName="/ppt/slides/slide1009.xml" ContentType="application/vnd.openxmlformats-officedocument.presentationml.slide+xml"/>
  <Override PartName="/ppt/slides/slide1008.xml" ContentType="application/vnd.openxmlformats-officedocument.presentationml.slide+xml"/>
  <Override PartName="/ppt/slides/slide960.xml" ContentType="application/vnd.openxmlformats-officedocument.presentationml.slide+xml"/>
  <Override PartName="/ppt/slides/slide965.xml" ContentType="application/vnd.openxmlformats-officedocument.presentationml.slide+xml"/>
  <Override PartName="/ppt/slides/slide958.xml" ContentType="application/vnd.openxmlformats-officedocument.presentationml.slide+xml"/>
  <Override PartName="/ppt/slides/slide911.xml" ContentType="application/vnd.openxmlformats-officedocument.presentationml.slide+xml"/>
  <Override PartName="/ppt/slides/slide910.xml" ContentType="application/vnd.openxmlformats-officedocument.presentationml.slide+xml"/>
  <Override PartName="/ppt/slides/slide909.xml" ContentType="application/vnd.openxmlformats-officedocument.presentationml.slide+xml"/>
  <Override PartName="/ppt/slides/slide908.xml" ContentType="application/vnd.openxmlformats-officedocument.presentationml.slide+xml"/>
  <Override PartName="/ppt/slides/slide907.xml" ContentType="application/vnd.openxmlformats-officedocument.presentationml.slide+xml"/>
  <Override PartName="/ppt/slides/slide906.xml" ContentType="application/vnd.openxmlformats-officedocument.presentationml.slide+xml"/>
  <Override PartName="/ppt/slides/slide905.xml" ContentType="application/vnd.openxmlformats-officedocument.presentationml.slide+xml"/>
  <Override PartName="/ppt/slides/slide912.xml" ContentType="application/vnd.openxmlformats-officedocument.presentationml.slide+xml"/>
  <Override PartName="/ppt/slides/slide913.xml" ContentType="application/vnd.openxmlformats-officedocument.presentationml.slide+xml"/>
  <Override PartName="/ppt/slides/slide914.xml" ContentType="application/vnd.openxmlformats-officedocument.presentationml.slide+xml"/>
  <Override PartName="/ppt/slides/slide920.xml" ContentType="application/vnd.openxmlformats-officedocument.presentationml.slide+xml"/>
  <Override PartName="/ppt/slides/slide919.xml" ContentType="application/vnd.openxmlformats-officedocument.presentationml.slide+xml"/>
  <Override PartName="/ppt/slides/slide918.xml" ContentType="application/vnd.openxmlformats-officedocument.presentationml.slide+xml"/>
  <Override PartName="/ppt/slides/slide959.xml" ContentType="application/vnd.openxmlformats-officedocument.presentationml.slide+xml"/>
  <Override PartName="/ppt/slides/slide916.xml" ContentType="application/vnd.openxmlformats-officedocument.presentationml.slide+xml"/>
  <Override PartName="/ppt/slides/slide915.xml" ContentType="application/vnd.openxmlformats-officedocument.presentationml.slide+xml"/>
  <Override PartName="/ppt/slides/slide904.xml" ContentType="application/vnd.openxmlformats-officedocument.presentationml.slide+xml"/>
  <Override PartName="/ppt/slides/slide903.xml" ContentType="application/vnd.openxmlformats-officedocument.presentationml.slide+xml"/>
  <Override PartName="/ppt/slides/slide902.xml" ContentType="application/vnd.openxmlformats-officedocument.presentationml.slide+xml"/>
  <Override PartName="/ppt/slides/slide892.xml" ContentType="application/vnd.openxmlformats-officedocument.presentationml.slide+xml"/>
  <Override PartName="/ppt/slides/slide891.xml" ContentType="application/vnd.openxmlformats-officedocument.presentationml.slide+xml"/>
  <Override PartName="/ppt/slides/slide890.xml" ContentType="application/vnd.openxmlformats-officedocument.presentationml.slide+xml"/>
  <Override PartName="/ppt/slides/slide889.xml" ContentType="application/vnd.openxmlformats-officedocument.presentationml.slide+xml"/>
  <Override PartName="/ppt/slides/slide888.xml" ContentType="application/vnd.openxmlformats-officedocument.presentationml.slide+xml"/>
  <Override PartName="/ppt/slides/slide887.xml" ContentType="application/vnd.openxmlformats-officedocument.presentationml.slide+xml"/>
  <Override PartName="/ppt/slides/slide893.xml" ContentType="application/vnd.openxmlformats-officedocument.presentationml.slide+xml"/>
  <Override PartName="/ppt/slides/slide894.xml" ContentType="application/vnd.openxmlformats-officedocument.presentationml.slide+xml"/>
  <Override PartName="/ppt/slides/slide895.xml" ContentType="application/vnd.openxmlformats-officedocument.presentationml.slide+xml"/>
  <Override PartName="/ppt/slides/slide901.xml" ContentType="application/vnd.openxmlformats-officedocument.presentationml.slide+xml"/>
  <Override PartName="/ppt/slides/slide900.xml" ContentType="application/vnd.openxmlformats-officedocument.presentationml.slide+xml"/>
  <Override PartName="/ppt/slides/slide899.xml" ContentType="application/vnd.openxmlformats-officedocument.presentationml.slide+xml"/>
  <Override PartName="/ppt/slides/slide898.xml" ContentType="application/vnd.openxmlformats-officedocument.presentationml.slide+xml"/>
  <Override PartName="/ppt/slides/slide897.xml" ContentType="application/vnd.openxmlformats-officedocument.presentationml.slide+xml"/>
  <Override PartName="/ppt/slides/slide896.xml" ContentType="application/vnd.openxmlformats-officedocument.presentationml.slide+xml"/>
  <Override PartName="/ppt/slides/slide921.xml" ContentType="application/vnd.openxmlformats-officedocument.presentationml.slide+xml"/>
  <Override PartName="/ppt/slides/slide917.xml" ContentType="application/vnd.openxmlformats-officedocument.presentationml.slide+xml"/>
  <Override PartName="/ppt/slides/slide923.xml" ContentType="application/vnd.openxmlformats-officedocument.presentationml.slide+xml"/>
  <Override PartName="/ppt/slides/slide948.xml" ContentType="application/vnd.openxmlformats-officedocument.presentationml.slide+xml"/>
  <Override PartName="/ppt/slides/slide947.xml" ContentType="application/vnd.openxmlformats-officedocument.presentationml.slide+xml"/>
  <Override PartName="/ppt/slides/slide922.xml" ContentType="application/vnd.openxmlformats-officedocument.presentationml.slide+xml"/>
  <Override PartName="/ppt/slides/slide945.xml" ContentType="application/vnd.openxmlformats-officedocument.presentationml.slide+xml"/>
  <Override PartName="/ppt/slides/slide944.xml" ContentType="application/vnd.openxmlformats-officedocument.presentationml.slide+xml"/>
  <Override PartName="/ppt/slides/slide943.xml" ContentType="application/vnd.openxmlformats-officedocument.presentationml.slide+xml"/>
  <Override PartName="/ppt/slides/slide942.xml" ContentType="application/vnd.openxmlformats-officedocument.presentationml.slide+xml"/>
  <Override PartName="/ppt/slides/slide949.xml" ContentType="application/vnd.openxmlformats-officedocument.presentationml.slide+xml"/>
  <Override PartName="/ppt/slides/slide950.xml" ContentType="application/vnd.openxmlformats-officedocument.presentationml.slide+xml"/>
  <Override PartName="/ppt/slides/slide951.xml" ContentType="application/vnd.openxmlformats-officedocument.presentationml.slide+xml"/>
  <Override PartName="/ppt/slides/slide957.xml" ContentType="application/vnd.openxmlformats-officedocument.presentationml.slide+xml"/>
  <Override PartName="/ppt/slides/slide956.xml" ContentType="application/vnd.openxmlformats-officedocument.presentationml.slide+xml"/>
  <Override PartName="/ppt/slides/slide955.xml" ContentType="application/vnd.openxmlformats-officedocument.presentationml.slide+xml"/>
  <Override PartName="/ppt/slides/slide954.xml" ContentType="application/vnd.openxmlformats-officedocument.presentationml.slide+xml"/>
  <Override PartName="/ppt/slides/slide953.xml" ContentType="application/vnd.openxmlformats-officedocument.presentationml.slide+xml"/>
  <Override PartName="/ppt/slides/slide952.xml" ContentType="application/vnd.openxmlformats-officedocument.presentationml.slide+xml"/>
  <Override PartName="/ppt/slides/slide941.xml" ContentType="application/vnd.openxmlformats-officedocument.presentationml.slide+xml"/>
  <Override PartName="/ppt/slides/slide946.xml" ContentType="application/vnd.openxmlformats-officedocument.presentationml.slide+xml"/>
  <Override PartName="/ppt/slides/slide939.xml" ContentType="application/vnd.openxmlformats-officedocument.presentationml.slide+xml"/>
  <Override PartName="/ppt/slides/slide929.xml" ContentType="application/vnd.openxmlformats-officedocument.presentationml.slide+xml"/>
  <Override PartName="/ppt/slides/slide928.xml" ContentType="application/vnd.openxmlformats-officedocument.presentationml.slide+xml"/>
  <Override PartName="/ppt/slides/slide927.xml" ContentType="application/vnd.openxmlformats-officedocument.presentationml.slide+xml"/>
  <Override PartName="/ppt/slides/slide940.xml" ContentType="application/vnd.openxmlformats-officedocument.presentationml.slide+xml"/>
  <Override PartName="/ppt/slides/slide925.xml" ContentType="application/vnd.openxmlformats-officedocument.presentationml.slide+xml"/>
  <Override PartName="/ppt/slides/slide924.xml" ContentType="application/vnd.openxmlformats-officedocument.presentationml.slide+xml"/>
  <Override PartName="/ppt/slides/slide930.xml" ContentType="application/vnd.openxmlformats-officedocument.presentationml.slide+xml"/>
  <Override PartName="/ppt/slides/slide926.xml" ContentType="application/vnd.openxmlformats-officedocument.presentationml.slide+xml"/>
  <Override PartName="/ppt/slides/slide932.xml" ContentType="application/vnd.openxmlformats-officedocument.presentationml.slide+xml"/>
  <Override PartName="/ppt/slides/slide938.xml" ContentType="application/vnd.openxmlformats-officedocument.presentationml.slide+xml"/>
  <Override PartName="/ppt/slides/slide937.xml" ContentType="application/vnd.openxmlformats-officedocument.presentationml.slide+xml"/>
  <Override PartName="/ppt/slides/slide936.xml" ContentType="application/vnd.openxmlformats-officedocument.presentationml.slide+xml"/>
  <Override PartName="/ppt/slides/slide931.xml" ContentType="application/vnd.openxmlformats-officedocument.presentationml.slide+xml"/>
  <Override PartName="/ppt/slides/slide934.xml" ContentType="application/vnd.openxmlformats-officedocument.presentationml.slide+xml"/>
  <Override PartName="/ppt/slides/slide935.xml" ContentType="application/vnd.openxmlformats-officedocument.presentationml.slide+xml"/>
  <Override PartName="/ppt/slides/slide933.xml" ContentType="application/vnd.openxmlformats-officedocument.presentationml.slide+xml"/>
  <Override PartName="/ppt/slideMasters/slideMaster1.xml" ContentType="application/vnd.openxmlformats-officedocument.presentationml.slideMaster+xml"/>
  <Override PartName="/ppt/slideLayouts/slideLayout11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tableStyles.xml" ContentType="application/vnd.openxmlformats-officedocument.presentationml.tableStyles+xml"/>
  <Override PartName="/ppt/viewProps.xml" ContentType="application/vnd.openxmlformats-officedocument.presentationml.viewProps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2.xml" ContentType="application/vnd.openxmlformats-officedocument.customXmlProperties+xml"/>
  <Override PartName="/customXml/itemProps1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62" r:id="rId4"/>
    <p:sldId id="258" r:id="rId5"/>
    <p:sldId id="259" r:id="rId6"/>
    <p:sldId id="260" r:id="rId7"/>
    <p:sldId id="261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  <p:sldId id="360" r:id="rId106"/>
    <p:sldId id="361" r:id="rId107"/>
    <p:sldId id="362" r:id="rId108"/>
    <p:sldId id="363" r:id="rId109"/>
    <p:sldId id="364" r:id="rId110"/>
    <p:sldId id="365" r:id="rId111"/>
    <p:sldId id="366" r:id="rId112"/>
    <p:sldId id="367" r:id="rId113"/>
    <p:sldId id="368" r:id="rId114"/>
    <p:sldId id="369" r:id="rId115"/>
    <p:sldId id="370" r:id="rId116"/>
    <p:sldId id="371" r:id="rId117"/>
    <p:sldId id="372" r:id="rId118"/>
    <p:sldId id="373" r:id="rId119"/>
    <p:sldId id="374" r:id="rId120"/>
    <p:sldId id="375" r:id="rId121"/>
    <p:sldId id="376" r:id="rId122"/>
    <p:sldId id="377" r:id="rId123"/>
    <p:sldId id="378" r:id="rId124"/>
    <p:sldId id="379" r:id="rId125"/>
    <p:sldId id="380" r:id="rId126"/>
    <p:sldId id="381" r:id="rId127"/>
    <p:sldId id="382" r:id="rId128"/>
    <p:sldId id="383" r:id="rId129"/>
    <p:sldId id="384" r:id="rId130"/>
    <p:sldId id="385" r:id="rId131"/>
    <p:sldId id="386" r:id="rId132"/>
    <p:sldId id="387" r:id="rId133"/>
    <p:sldId id="388" r:id="rId134"/>
    <p:sldId id="389" r:id="rId135"/>
    <p:sldId id="390" r:id="rId136"/>
    <p:sldId id="391" r:id="rId137"/>
    <p:sldId id="392" r:id="rId138"/>
    <p:sldId id="393" r:id="rId139"/>
    <p:sldId id="394" r:id="rId140"/>
    <p:sldId id="395" r:id="rId141"/>
    <p:sldId id="396" r:id="rId142"/>
    <p:sldId id="397" r:id="rId143"/>
    <p:sldId id="398" r:id="rId144"/>
    <p:sldId id="399" r:id="rId145"/>
    <p:sldId id="400" r:id="rId146"/>
    <p:sldId id="401" r:id="rId147"/>
    <p:sldId id="402" r:id="rId148"/>
    <p:sldId id="403" r:id="rId149"/>
    <p:sldId id="404" r:id="rId150"/>
    <p:sldId id="405" r:id="rId151"/>
    <p:sldId id="406" r:id="rId152"/>
    <p:sldId id="407" r:id="rId153"/>
    <p:sldId id="408" r:id="rId154"/>
    <p:sldId id="409" r:id="rId155"/>
    <p:sldId id="410" r:id="rId156"/>
    <p:sldId id="411" r:id="rId157"/>
    <p:sldId id="412" r:id="rId158"/>
    <p:sldId id="413" r:id="rId159"/>
    <p:sldId id="414" r:id="rId160"/>
    <p:sldId id="415" r:id="rId161"/>
    <p:sldId id="416" r:id="rId162"/>
    <p:sldId id="417" r:id="rId163"/>
    <p:sldId id="418" r:id="rId164"/>
    <p:sldId id="419" r:id="rId165"/>
    <p:sldId id="420" r:id="rId166"/>
    <p:sldId id="421" r:id="rId167"/>
    <p:sldId id="422" r:id="rId168"/>
    <p:sldId id="423" r:id="rId169"/>
    <p:sldId id="424" r:id="rId170"/>
    <p:sldId id="425" r:id="rId171"/>
    <p:sldId id="426" r:id="rId172"/>
    <p:sldId id="427" r:id="rId173"/>
    <p:sldId id="428" r:id="rId174"/>
    <p:sldId id="429" r:id="rId175"/>
    <p:sldId id="430" r:id="rId176"/>
    <p:sldId id="431" r:id="rId177"/>
    <p:sldId id="432" r:id="rId178"/>
    <p:sldId id="433" r:id="rId179"/>
    <p:sldId id="434" r:id="rId180"/>
    <p:sldId id="435" r:id="rId181"/>
    <p:sldId id="436" r:id="rId182"/>
    <p:sldId id="437" r:id="rId183"/>
    <p:sldId id="438" r:id="rId184"/>
    <p:sldId id="439" r:id="rId185"/>
    <p:sldId id="440" r:id="rId186"/>
    <p:sldId id="441" r:id="rId187"/>
    <p:sldId id="442" r:id="rId188"/>
    <p:sldId id="443" r:id="rId189"/>
    <p:sldId id="444" r:id="rId190"/>
    <p:sldId id="445" r:id="rId191"/>
    <p:sldId id="446" r:id="rId192"/>
    <p:sldId id="447" r:id="rId193"/>
    <p:sldId id="448" r:id="rId194"/>
    <p:sldId id="449" r:id="rId195"/>
    <p:sldId id="450" r:id="rId196"/>
    <p:sldId id="451" r:id="rId197"/>
    <p:sldId id="452" r:id="rId198"/>
    <p:sldId id="453" r:id="rId199"/>
    <p:sldId id="454" r:id="rId200"/>
    <p:sldId id="455" r:id="rId201"/>
    <p:sldId id="456" r:id="rId202"/>
    <p:sldId id="457" r:id="rId203"/>
    <p:sldId id="458" r:id="rId204"/>
    <p:sldId id="459" r:id="rId205"/>
    <p:sldId id="460" r:id="rId206"/>
    <p:sldId id="461" r:id="rId207"/>
    <p:sldId id="462" r:id="rId208"/>
    <p:sldId id="463" r:id="rId209"/>
    <p:sldId id="464" r:id="rId210"/>
    <p:sldId id="465" r:id="rId211"/>
    <p:sldId id="466" r:id="rId212"/>
    <p:sldId id="467" r:id="rId213"/>
    <p:sldId id="468" r:id="rId214"/>
    <p:sldId id="469" r:id="rId215"/>
    <p:sldId id="470" r:id="rId216"/>
    <p:sldId id="471" r:id="rId217"/>
    <p:sldId id="472" r:id="rId218"/>
    <p:sldId id="473" r:id="rId219"/>
    <p:sldId id="474" r:id="rId220"/>
    <p:sldId id="475" r:id="rId221"/>
    <p:sldId id="476" r:id="rId222"/>
    <p:sldId id="477" r:id="rId223"/>
    <p:sldId id="478" r:id="rId224"/>
    <p:sldId id="479" r:id="rId225"/>
    <p:sldId id="480" r:id="rId226"/>
    <p:sldId id="481" r:id="rId227"/>
    <p:sldId id="482" r:id="rId228"/>
    <p:sldId id="483" r:id="rId229"/>
    <p:sldId id="484" r:id="rId230"/>
    <p:sldId id="485" r:id="rId231"/>
    <p:sldId id="486" r:id="rId232"/>
    <p:sldId id="487" r:id="rId233"/>
    <p:sldId id="488" r:id="rId234"/>
    <p:sldId id="489" r:id="rId235"/>
    <p:sldId id="490" r:id="rId236"/>
    <p:sldId id="491" r:id="rId237"/>
    <p:sldId id="492" r:id="rId238"/>
    <p:sldId id="493" r:id="rId239"/>
    <p:sldId id="494" r:id="rId240"/>
    <p:sldId id="495" r:id="rId241"/>
    <p:sldId id="496" r:id="rId242"/>
    <p:sldId id="497" r:id="rId243"/>
    <p:sldId id="498" r:id="rId244"/>
    <p:sldId id="499" r:id="rId245"/>
    <p:sldId id="500" r:id="rId246"/>
    <p:sldId id="501" r:id="rId247"/>
    <p:sldId id="502" r:id="rId248"/>
    <p:sldId id="503" r:id="rId249"/>
    <p:sldId id="504" r:id="rId250"/>
    <p:sldId id="505" r:id="rId251"/>
    <p:sldId id="506" r:id="rId252"/>
    <p:sldId id="507" r:id="rId253"/>
    <p:sldId id="508" r:id="rId254"/>
    <p:sldId id="509" r:id="rId255"/>
    <p:sldId id="510" r:id="rId256"/>
    <p:sldId id="511" r:id="rId257"/>
    <p:sldId id="512" r:id="rId258"/>
    <p:sldId id="513" r:id="rId259"/>
    <p:sldId id="514" r:id="rId260"/>
    <p:sldId id="515" r:id="rId261"/>
    <p:sldId id="516" r:id="rId262"/>
    <p:sldId id="517" r:id="rId263"/>
    <p:sldId id="518" r:id="rId264"/>
    <p:sldId id="519" r:id="rId265"/>
    <p:sldId id="520" r:id="rId266"/>
    <p:sldId id="521" r:id="rId267"/>
    <p:sldId id="522" r:id="rId268"/>
    <p:sldId id="523" r:id="rId269"/>
    <p:sldId id="524" r:id="rId270"/>
    <p:sldId id="525" r:id="rId271"/>
    <p:sldId id="526" r:id="rId272"/>
    <p:sldId id="527" r:id="rId273"/>
    <p:sldId id="528" r:id="rId274"/>
    <p:sldId id="529" r:id="rId275"/>
    <p:sldId id="530" r:id="rId276"/>
    <p:sldId id="531" r:id="rId277"/>
    <p:sldId id="532" r:id="rId278"/>
    <p:sldId id="533" r:id="rId279"/>
    <p:sldId id="534" r:id="rId280"/>
    <p:sldId id="535" r:id="rId281"/>
    <p:sldId id="536" r:id="rId282"/>
    <p:sldId id="537" r:id="rId283"/>
    <p:sldId id="538" r:id="rId284"/>
    <p:sldId id="539" r:id="rId285"/>
    <p:sldId id="540" r:id="rId286"/>
    <p:sldId id="541" r:id="rId287"/>
    <p:sldId id="542" r:id="rId288"/>
    <p:sldId id="543" r:id="rId289"/>
    <p:sldId id="544" r:id="rId290"/>
    <p:sldId id="545" r:id="rId291"/>
    <p:sldId id="546" r:id="rId292"/>
    <p:sldId id="547" r:id="rId293"/>
    <p:sldId id="548" r:id="rId294"/>
    <p:sldId id="549" r:id="rId295"/>
    <p:sldId id="550" r:id="rId296"/>
    <p:sldId id="551" r:id="rId297"/>
    <p:sldId id="552" r:id="rId298"/>
    <p:sldId id="553" r:id="rId299"/>
    <p:sldId id="554" r:id="rId300"/>
    <p:sldId id="555" r:id="rId301"/>
    <p:sldId id="556" r:id="rId302"/>
    <p:sldId id="757" r:id="rId303"/>
    <p:sldId id="758" r:id="rId304"/>
    <p:sldId id="557" r:id="rId305"/>
    <p:sldId id="558" r:id="rId306"/>
    <p:sldId id="559" r:id="rId307"/>
    <p:sldId id="560" r:id="rId308"/>
    <p:sldId id="759" r:id="rId309"/>
    <p:sldId id="760" r:id="rId310"/>
    <p:sldId id="561" r:id="rId311"/>
    <p:sldId id="562" r:id="rId312"/>
    <p:sldId id="563" r:id="rId313"/>
    <p:sldId id="564" r:id="rId314"/>
    <p:sldId id="761" r:id="rId315"/>
    <p:sldId id="762" r:id="rId316"/>
    <p:sldId id="565" r:id="rId317"/>
    <p:sldId id="566" r:id="rId318"/>
    <p:sldId id="567" r:id="rId319"/>
    <p:sldId id="568" r:id="rId320"/>
    <p:sldId id="763" r:id="rId321"/>
    <p:sldId id="764" r:id="rId322"/>
    <p:sldId id="569" r:id="rId323"/>
    <p:sldId id="570" r:id="rId324"/>
    <p:sldId id="571" r:id="rId325"/>
    <p:sldId id="572" r:id="rId326"/>
    <p:sldId id="765" r:id="rId327"/>
    <p:sldId id="766" r:id="rId328"/>
    <p:sldId id="573" r:id="rId329"/>
    <p:sldId id="574" r:id="rId330"/>
    <p:sldId id="575" r:id="rId331"/>
    <p:sldId id="576" r:id="rId332"/>
    <p:sldId id="767" r:id="rId333"/>
    <p:sldId id="768" r:id="rId334"/>
    <p:sldId id="577" r:id="rId335"/>
    <p:sldId id="578" r:id="rId336"/>
    <p:sldId id="579" r:id="rId337"/>
    <p:sldId id="580" r:id="rId338"/>
    <p:sldId id="769" r:id="rId339"/>
    <p:sldId id="770" r:id="rId340"/>
    <p:sldId id="581" r:id="rId341"/>
    <p:sldId id="582" r:id="rId342"/>
    <p:sldId id="583" r:id="rId343"/>
    <p:sldId id="584" r:id="rId344"/>
    <p:sldId id="771" r:id="rId345"/>
    <p:sldId id="772" r:id="rId346"/>
    <p:sldId id="585" r:id="rId347"/>
    <p:sldId id="586" r:id="rId348"/>
    <p:sldId id="587" r:id="rId349"/>
    <p:sldId id="588" r:id="rId350"/>
    <p:sldId id="773" r:id="rId351"/>
    <p:sldId id="774" r:id="rId352"/>
    <p:sldId id="589" r:id="rId353"/>
    <p:sldId id="590" r:id="rId354"/>
    <p:sldId id="591" r:id="rId355"/>
    <p:sldId id="592" r:id="rId356"/>
    <p:sldId id="775" r:id="rId357"/>
    <p:sldId id="776" r:id="rId358"/>
    <p:sldId id="593" r:id="rId359"/>
    <p:sldId id="594" r:id="rId360"/>
    <p:sldId id="595" r:id="rId361"/>
    <p:sldId id="596" r:id="rId362"/>
    <p:sldId id="777" r:id="rId363"/>
    <p:sldId id="778" r:id="rId364"/>
    <p:sldId id="597" r:id="rId365"/>
    <p:sldId id="598" r:id="rId366"/>
    <p:sldId id="599" r:id="rId367"/>
    <p:sldId id="600" r:id="rId368"/>
    <p:sldId id="779" r:id="rId369"/>
    <p:sldId id="780" r:id="rId370"/>
    <p:sldId id="601" r:id="rId371"/>
    <p:sldId id="602" r:id="rId372"/>
    <p:sldId id="603" r:id="rId373"/>
    <p:sldId id="604" r:id="rId374"/>
    <p:sldId id="781" r:id="rId375"/>
    <p:sldId id="782" r:id="rId376"/>
    <p:sldId id="605" r:id="rId377"/>
    <p:sldId id="606" r:id="rId378"/>
    <p:sldId id="607" r:id="rId379"/>
    <p:sldId id="608" r:id="rId380"/>
    <p:sldId id="783" r:id="rId381"/>
    <p:sldId id="784" r:id="rId382"/>
    <p:sldId id="609" r:id="rId383"/>
    <p:sldId id="610" r:id="rId384"/>
    <p:sldId id="611" r:id="rId385"/>
    <p:sldId id="612" r:id="rId386"/>
    <p:sldId id="785" r:id="rId387"/>
    <p:sldId id="786" r:id="rId388"/>
    <p:sldId id="613" r:id="rId389"/>
    <p:sldId id="614" r:id="rId390"/>
    <p:sldId id="615" r:id="rId391"/>
    <p:sldId id="616" r:id="rId392"/>
    <p:sldId id="787" r:id="rId393"/>
    <p:sldId id="788" r:id="rId394"/>
    <p:sldId id="617" r:id="rId395"/>
    <p:sldId id="618" r:id="rId396"/>
    <p:sldId id="619" r:id="rId397"/>
    <p:sldId id="620" r:id="rId398"/>
    <p:sldId id="789" r:id="rId399"/>
    <p:sldId id="790" r:id="rId400"/>
    <p:sldId id="621" r:id="rId401"/>
    <p:sldId id="622" r:id="rId402"/>
    <p:sldId id="623" r:id="rId403"/>
    <p:sldId id="624" r:id="rId404"/>
    <p:sldId id="791" r:id="rId405"/>
    <p:sldId id="792" r:id="rId406"/>
    <p:sldId id="625" r:id="rId407"/>
    <p:sldId id="626" r:id="rId408"/>
    <p:sldId id="627" r:id="rId409"/>
    <p:sldId id="628" r:id="rId410"/>
    <p:sldId id="793" r:id="rId411"/>
    <p:sldId id="794" r:id="rId412"/>
    <p:sldId id="629" r:id="rId413"/>
    <p:sldId id="630" r:id="rId414"/>
    <p:sldId id="631" r:id="rId415"/>
    <p:sldId id="632" r:id="rId416"/>
    <p:sldId id="795" r:id="rId417"/>
    <p:sldId id="796" r:id="rId418"/>
    <p:sldId id="633" r:id="rId419"/>
    <p:sldId id="634" r:id="rId420"/>
    <p:sldId id="635" r:id="rId421"/>
    <p:sldId id="636" r:id="rId422"/>
    <p:sldId id="797" r:id="rId423"/>
    <p:sldId id="798" r:id="rId424"/>
    <p:sldId id="637" r:id="rId425"/>
    <p:sldId id="638" r:id="rId426"/>
    <p:sldId id="639" r:id="rId427"/>
    <p:sldId id="640" r:id="rId428"/>
    <p:sldId id="799" r:id="rId429"/>
    <p:sldId id="800" r:id="rId430"/>
    <p:sldId id="641" r:id="rId431"/>
    <p:sldId id="642" r:id="rId432"/>
    <p:sldId id="643" r:id="rId433"/>
    <p:sldId id="644" r:id="rId434"/>
    <p:sldId id="801" r:id="rId435"/>
    <p:sldId id="802" r:id="rId436"/>
    <p:sldId id="645" r:id="rId437"/>
    <p:sldId id="646" r:id="rId438"/>
    <p:sldId id="647" r:id="rId439"/>
    <p:sldId id="648" r:id="rId440"/>
    <p:sldId id="803" r:id="rId441"/>
    <p:sldId id="804" r:id="rId442"/>
    <p:sldId id="649" r:id="rId443"/>
    <p:sldId id="650" r:id="rId444"/>
    <p:sldId id="651" r:id="rId445"/>
    <p:sldId id="652" r:id="rId446"/>
    <p:sldId id="805" r:id="rId447"/>
    <p:sldId id="806" r:id="rId448"/>
    <p:sldId id="653" r:id="rId449"/>
    <p:sldId id="654" r:id="rId450"/>
    <p:sldId id="655" r:id="rId451"/>
    <p:sldId id="656" r:id="rId452"/>
    <p:sldId id="807" r:id="rId453"/>
    <p:sldId id="808" r:id="rId454"/>
    <p:sldId id="657" r:id="rId455"/>
    <p:sldId id="658" r:id="rId456"/>
    <p:sldId id="659" r:id="rId457"/>
    <p:sldId id="660" r:id="rId458"/>
    <p:sldId id="809" r:id="rId459"/>
    <p:sldId id="810" r:id="rId460"/>
    <p:sldId id="661" r:id="rId461"/>
    <p:sldId id="662" r:id="rId462"/>
    <p:sldId id="663" r:id="rId463"/>
    <p:sldId id="664" r:id="rId464"/>
    <p:sldId id="811" r:id="rId465"/>
    <p:sldId id="812" r:id="rId466"/>
    <p:sldId id="665" r:id="rId467"/>
    <p:sldId id="666" r:id="rId468"/>
    <p:sldId id="667" r:id="rId469"/>
    <p:sldId id="668" r:id="rId470"/>
    <p:sldId id="813" r:id="rId471"/>
    <p:sldId id="814" r:id="rId472"/>
    <p:sldId id="669" r:id="rId473"/>
    <p:sldId id="670" r:id="rId474"/>
    <p:sldId id="671" r:id="rId475"/>
    <p:sldId id="672" r:id="rId476"/>
    <p:sldId id="815" r:id="rId477"/>
    <p:sldId id="816" r:id="rId478"/>
    <p:sldId id="673" r:id="rId479"/>
    <p:sldId id="674" r:id="rId480"/>
    <p:sldId id="675" r:id="rId481"/>
    <p:sldId id="676" r:id="rId482"/>
    <p:sldId id="817" r:id="rId483"/>
    <p:sldId id="818" r:id="rId484"/>
    <p:sldId id="677" r:id="rId485"/>
    <p:sldId id="678" r:id="rId486"/>
    <p:sldId id="679" r:id="rId487"/>
    <p:sldId id="680" r:id="rId488"/>
    <p:sldId id="819" r:id="rId489"/>
    <p:sldId id="820" r:id="rId490"/>
    <p:sldId id="681" r:id="rId491"/>
    <p:sldId id="682" r:id="rId492"/>
    <p:sldId id="683" r:id="rId493"/>
    <p:sldId id="684" r:id="rId494"/>
    <p:sldId id="821" r:id="rId495"/>
    <p:sldId id="822" r:id="rId496"/>
    <p:sldId id="685" r:id="rId497"/>
    <p:sldId id="686" r:id="rId498"/>
    <p:sldId id="687" r:id="rId499"/>
    <p:sldId id="688" r:id="rId500"/>
    <p:sldId id="823" r:id="rId501"/>
    <p:sldId id="824" r:id="rId502"/>
    <p:sldId id="689" r:id="rId503"/>
    <p:sldId id="690" r:id="rId504"/>
    <p:sldId id="691" r:id="rId505"/>
    <p:sldId id="692" r:id="rId506"/>
    <p:sldId id="825" r:id="rId507"/>
    <p:sldId id="826" r:id="rId508"/>
    <p:sldId id="693" r:id="rId509"/>
    <p:sldId id="694" r:id="rId510"/>
    <p:sldId id="695" r:id="rId511"/>
    <p:sldId id="696" r:id="rId512"/>
    <p:sldId id="827" r:id="rId513"/>
    <p:sldId id="828" r:id="rId514"/>
    <p:sldId id="697" r:id="rId515"/>
    <p:sldId id="698" r:id="rId516"/>
    <p:sldId id="699" r:id="rId517"/>
    <p:sldId id="700" r:id="rId518"/>
    <p:sldId id="829" r:id="rId519"/>
    <p:sldId id="830" r:id="rId520"/>
    <p:sldId id="701" r:id="rId521"/>
    <p:sldId id="702" r:id="rId522"/>
    <p:sldId id="703" r:id="rId523"/>
    <p:sldId id="704" r:id="rId524"/>
    <p:sldId id="831" r:id="rId525"/>
    <p:sldId id="832" r:id="rId526"/>
    <p:sldId id="705" r:id="rId527"/>
    <p:sldId id="706" r:id="rId528"/>
    <p:sldId id="707" r:id="rId529"/>
    <p:sldId id="708" r:id="rId530"/>
    <p:sldId id="833" r:id="rId531"/>
    <p:sldId id="834" r:id="rId532"/>
    <p:sldId id="709" r:id="rId533"/>
    <p:sldId id="710" r:id="rId534"/>
    <p:sldId id="711" r:id="rId535"/>
    <p:sldId id="712" r:id="rId536"/>
    <p:sldId id="835" r:id="rId537"/>
    <p:sldId id="836" r:id="rId538"/>
    <p:sldId id="713" r:id="rId539"/>
    <p:sldId id="714" r:id="rId540"/>
    <p:sldId id="715" r:id="rId541"/>
    <p:sldId id="716" r:id="rId542"/>
    <p:sldId id="837" r:id="rId543"/>
    <p:sldId id="838" r:id="rId544"/>
    <p:sldId id="717" r:id="rId545"/>
    <p:sldId id="718" r:id="rId546"/>
    <p:sldId id="719" r:id="rId547"/>
    <p:sldId id="720" r:id="rId548"/>
    <p:sldId id="839" r:id="rId549"/>
    <p:sldId id="840" r:id="rId550"/>
    <p:sldId id="721" r:id="rId551"/>
    <p:sldId id="722" r:id="rId552"/>
    <p:sldId id="723" r:id="rId553"/>
    <p:sldId id="724" r:id="rId554"/>
    <p:sldId id="841" r:id="rId555"/>
    <p:sldId id="842" r:id="rId556"/>
    <p:sldId id="725" r:id="rId557"/>
    <p:sldId id="726" r:id="rId558"/>
    <p:sldId id="727" r:id="rId559"/>
    <p:sldId id="728" r:id="rId560"/>
    <p:sldId id="843" r:id="rId561"/>
    <p:sldId id="844" r:id="rId562"/>
    <p:sldId id="729" r:id="rId563"/>
    <p:sldId id="730" r:id="rId564"/>
    <p:sldId id="731" r:id="rId565"/>
    <p:sldId id="732" r:id="rId566"/>
    <p:sldId id="845" r:id="rId567"/>
    <p:sldId id="846" r:id="rId568"/>
    <p:sldId id="733" r:id="rId569"/>
    <p:sldId id="734" r:id="rId570"/>
    <p:sldId id="735" r:id="rId571"/>
    <p:sldId id="736" r:id="rId572"/>
    <p:sldId id="847" r:id="rId573"/>
    <p:sldId id="848" r:id="rId574"/>
    <p:sldId id="737" r:id="rId575"/>
    <p:sldId id="738" r:id="rId576"/>
    <p:sldId id="739" r:id="rId577"/>
    <p:sldId id="740" r:id="rId578"/>
    <p:sldId id="849" r:id="rId579"/>
    <p:sldId id="850" r:id="rId580"/>
    <p:sldId id="741" r:id="rId581"/>
    <p:sldId id="742" r:id="rId582"/>
    <p:sldId id="743" r:id="rId583"/>
    <p:sldId id="744" r:id="rId584"/>
    <p:sldId id="851" r:id="rId585"/>
    <p:sldId id="852" r:id="rId586"/>
    <p:sldId id="745" r:id="rId587"/>
    <p:sldId id="746" r:id="rId588"/>
    <p:sldId id="747" r:id="rId589"/>
    <p:sldId id="748" r:id="rId590"/>
    <p:sldId id="853" r:id="rId591"/>
    <p:sldId id="854" r:id="rId592"/>
    <p:sldId id="749" r:id="rId593"/>
    <p:sldId id="750" r:id="rId594"/>
    <p:sldId id="751" r:id="rId595"/>
    <p:sldId id="752" r:id="rId596"/>
    <p:sldId id="855" r:id="rId597"/>
    <p:sldId id="856" r:id="rId598"/>
    <p:sldId id="753" r:id="rId599"/>
    <p:sldId id="754" r:id="rId600"/>
    <p:sldId id="755" r:id="rId601"/>
    <p:sldId id="756" r:id="rId602"/>
    <p:sldId id="857" r:id="rId603"/>
    <p:sldId id="858" r:id="rId604"/>
    <p:sldId id="859" r:id="rId605"/>
    <p:sldId id="860" r:id="rId606"/>
    <p:sldId id="861" r:id="rId607"/>
    <p:sldId id="862" r:id="rId608"/>
    <p:sldId id="863" r:id="rId609"/>
    <p:sldId id="864" r:id="rId610"/>
    <p:sldId id="865" r:id="rId611"/>
    <p:sldId id="866" r:id="rId612"/>
    <p:sldId id="867" r:id="rId613"/>
    <p:sldId id="868" r:id="rId614"/>
    <p:sldId id="869" r:id="rId615"/>
    <p:sldId id="870" r:id="rId616"/>
    <p:sldId id="871" r:id="rId617"/>
    <p:sldId id="872" r:id="rId618"/>
    <p:sldId id="873" r:id="rId619"/>
    <p:sldId id="874" r:id="rId620"/>
    <p:sldId id="875" r:id="rId621"/>
    <p:sldId id="876" r:id="rId622"/>
    <p:sldId id="877" r:id="rId623"/>
    <p:sldId id="878" r:id="rId624"/>
    <p:sldId id="879" r:id="rId625"/>
    <p:sldId id="880" r:id="rId626"/>
    <p:sldId id="881" r:id="rId627"/>
    <p:sldId id="882" r:id="rId628"/>
    <p:sldId id="883" r:id="rId629"/>
    <p:sldId id="884" r:id="rId630"/>
    <p:sldId id="885" r:id="rId631"/>
    <p:sldId id="886" r:id="rId632"/>
    <p:sldId id="887" r:id="rId633"/>
    <p:sldId id="888" r:id="rId634"/>
    <p:sldId id="889" r:id="rId635"/>
    <p:sldId id="890" r:id="rId636"/>
    <p:sldId id="891" r:id="rId637"/>
    <p:sldId id="892" r:id="rId638"/>
    <p:sldId id="893" r:id="rId639"/>
    <p:sldId id="894" r:id="rId640"/>
    <p:sldId id="895" r:id="rId641"/>
    <p:sldId id="896" r:id="rId642"/>
    <p:sldId id="897" r:id="rId643"/>
    <p:sldId id="898" r:id="rId644"/>
    <p:sldId id="899" r:id="rId645"/>
    <p:sldId id="900" r:id="rId646"/>
    <p:sldId id="901" r:id="rId647"/>
    <p:sldId id="902" r:id="rId648"/>
    <p:sldId id="903" r:id="rId649"/>
    <p:sldId id="904" r:id="rId650"/>
    <p:sldId id="905" r:id="rId651"/>
    <p:sldId id="906" r:id="rId652"/>
    <p:sldId id="907" r:id="rId653"/>
    <p:sldId id="908" r:id="rId654"/>
    <p:sldId id="909" r:id="rId655"/>
    <p:sldId id="910" r:id="rId656"/>
    <p:sldId id="911" r:id="rId657"/>
    <p:sldId id="912" r:id="rId658"/>
    <p:sldId id="913" r:id="rId659"/>
    <p:sldId id="914" r:id="rId660"/>
    <p:sldId id="915" r:id="rId661"/>
    <p:sldId id="916" r:id="rId662"/>
    <p:sldId id="917" r:id="rId663"/>
    <p:sldId id="918" r:id="rId664"/>
    <p:sldId id="919" r:id="rId665"/>
    <p:sldId id="920" r:id="rId666"/>
    <p:sldId id="921" r:id="rId667"/>
    <p:sldId id="922" r:id="rId668"/>
    <p:sldId id="923" r:id="rId669"/>
    <p:sldId id="924" r:id="rId670"/>
    <p:sldId id="925" r:id="rId671"/>
    <p:sldId id="926" r:id="rId672"/>
    <p:sldId id="927" r:id="rId673"/>
    <p:sldId id="928" r:id="rId674"/>
    <p:sldId id="929" r:id="rId675"/>
    <p:sldId id="930" r:id="rId676"/>
    <p:sldId id="931" r:id="rId677"/>
    <p:sldId id="932" r:id="rId678"/>
    <p:sldId id="933" r:id="rId679"/>
    <p:sldId id="934" r:id="rId680"/>
    <p:sldId id="935" r:id="rId681"/>
    <p:sldId id="936" r:id="rId682"/>
    <p:sldId id="937" r:id="rId683"/>
    <p:sldId id="938" r:id="rId684"/>
    <p:sldId id="939" r:id="rId685"/>
    <p:sldId id="940" r:id="rId686"/>
    <p:sldId id="941" r:id="rId687"/>
    <p:sldId id="942" r:id="rId688"/>
    <p:sldId id="943" r:id="rId689"/>
    <p:sldId id="944" r:id="rId690"/>
    <p:sldId id="945" r:id="rId691"/>
    <p:sldId id="946" r:id="rId692"/>
    <p:sldId id="947" r:id="rId693"/>
    <p:sldId id="948" r:id="rId694"/>
    <p:sldId id="949" r:id="rId695"/>
    <p:sldId id="950" r:id="rId696"/>
    <p:sldId id="951" r:id="rId697"/>
    <p:sldId id="952" r:id="rId698"/>
    <p:sldId id="953" r:id="rId699"/>
    <p:sldId id="954" r:id="rId700"/>
    <p:sldId id="955" r:id="rId701"/>
    <p:sldId id="956" r:id="rId702"/>
    <p:sldId id="957" r:id="rId703"/>
    <p:sldId id="958" r:id="rId704"/>
    <p:sldId id="959" r:id="rId705"/>
    <p:sldId id="960" r:id="rId706"/>
    <p:sldId id="961" r:id="rId707"/>
    <p:sldId id="962" r:id="rId708"/>
    <p:sldId id="963" r:id="rId709"/>
    <p:sldId id="964" r:id="rId710"/>
    <p:sldId id="965" r:id="rId711"/>
    <p:sldId id="966" r:id="rId712"/>
    <p:sldId id="967" r:id="rId713"/>
    <p:sldId id="968" r:id="rId714"/>
    <p:sldId id="969" r:id="rId715"/>
    <p:sldId id="970" r:id="rId716"/>
    <p:sldId id="971" r:id="rId717"/>
    <p:sldId id="972" r:id="rId718"/>
    <p:sldId id="973" r:id="rId719"/>
    <p:sldId id="974" r:id="rId720"/>
    <p:sldId id="975" r:id="rId721"/>
    <p:sldId id="976" r:id="rId722"/>
    <p:sldId id="977" r:id="rId723"/>
    <p:sldId id="978" r:id="rId724"/>
    <p:sldId id="979" r:id="rId725"/>
    <p:sldId id="980" r:id="rId726"/>
    <p:sldId id="981" r:id="rId727"/>
    <p:sldId id="982" r:id="rId728"/>
    <p:sldId id="983" r:id="rId729"/>
    <p:sldId id="984" r:id="rId730"/>
    <p:sldId id="985" r:id="rId731"/>
    <p:sldId id="986" r:id="rId732"/>
    <p:sldId id="987" r:id="rId733"/>
    <p:sldId id="988" r:id="rId734"/>
    <p:sldId id="989" r:id="rId735"/>
    <p:sldId id="990" r:id="rId736"/>
    <p:sldId id="991" r:id="rId737"/>
    <p:sldId id="992" r:id="rId738"/>
    <p:sldId id="993" r:id="rId739"/>
    <p:sldId id="994" r:id="rId740"/>
    <p:sldId id="995" r:id="rId741"/>
    <p:sldId id="996" r:id="rId742"/>
    <p:sldId id="997" r:id="rId743"/>
    <p:sldId id="998" r:id="rId744"/>
    <p:sldId id="999" r:id="rId745"/>
    <p:sldId id="1000" r:id="rId746"/>
    <p:sldId id="1001" r:id="rId747"/>
    <p:sldId id="1002" r:id="rId748"/>
    <p:sldId id="1003" r:id="rId749"/>
    <p:sldId id="1004" r:id="rId750"/>
    <p:sldId id="1005" r:id="rId751"/>
    <p:sldId id="1006" r:id="rId752"/>
    <p:sldId id="1007" r:id="rId753"/>
    <p:sldId id="1008" r:id="rId754"/>
    <p:sldId id="1009" r:id="rId755"/>
    <p:sldId id="1010" r:id="rId756"/>
    <p:sldId id="1011" r:id="rId757"/>
    <p:sldId id="1012" r:id="rId758"/>
    <p:sldId id="1013" r:id="rId759"/>
    <p:sldId id="1014" r:id="rId760"/>
    <p:sldId id="1015" r:id="rId761"/>
    <p:sldId id="1016" r:id="rId762"/>
    <p:sldId id="1017" r:id="rId763"/>
    <p:sldId id="1018" r:id="rId764"/>
    <p:sldId id="1019" r:id="rId765"/>
    <p:sldId id="1020" r:id="rId766"/>
    <p:sldId id="1021" r:id="rId767"/>
    <p:sldId id="1022" r:id="rId768"/>
    <p:sldId id="1023" r:id="rId769"/>
    <p:sldId id="1024" r:id="rId770"/>
    <p:sldId id="1025" r:id="rId771"/>
    <p:sldId id="1026" r:id="rId772"/>
    <p:sldId id="1027" r:id="rId773"/>
    <p:sldId id="1028" r:id="rId774"/>
    <p:sldId id="1029" r:id="rId775"/>
    <p:sldId id="1030" r:id="rId776"/>
    <p:sldId id="1031" r:id="rId777"/>
    <p:sldId id="1032" r:id="rId778"/>
    <p:sldId id="1033" r:id="rId779"/>
    <p:sldId id="1034" r:id="rId780"/>
    <p:sldId id="1035" r:id="rId781"/>
    <p:sldId id="1036" r:id="rId782"/>
    <p:sldId id="1037" r:id="rId783"/>
    <p:sldId id="1038" r:id="rId784"/>
    <p:sldId id="1039" r:id="rId785"/>
    <p:sldId id="1040" r:id="rId786"/>
    <p:sldId id="1041" r:id="rId787"/>
    <p:sldId id="1042" r:id="rId788"/>
    <p:sldId id="1043" r:id="rId789"/>
    <p:sldId id="1044" r:id="rId790"/>
    <p:sldId id="1045" r:id="rId791"/>
    <p:sldId id="1046" r:id="rId792"/>
    <p:sldId id="1047" r:id="rId793"/>
    <p:sldId id="1048" r:id="rId794"/>
    <p:sldId id="1049" r:id="rId795"/>
    <p:sldId id="1050" r:id="rId796"/>
    <p:sldId id="1051" r:id="rId797"/>
    <p:sldId id="1052" r:id="rId798"/>
    <p:sldId id="1053" r:id="rId799"/>
    <p:sldId id="1054" r:id="rId800"/>
    <p:sldId id="1055" r:id="rId801"/>
    <p:sldId id="1056" r:id="rId802"/>
    <p:sldId id="1057" r:id="rId803"/>
    <p:sldId id="1058" r:id="rId804"/>
    <p:sldId id="1059" r:id="rId805"/>
    <p:sldId id="1060" r:id="rId806"/>
    <p:sldId id="1061" r:id="rId807"/>
    <p:sldId id="1062" r:id="rId808"/>
    <p:sldId id="1063" r:id="rId809"/>
    <p:sldId id="1064" r:id="rId810"/>
    <p:sldId id="1065" r:id="rId811"/>
    <p:sldId id="1066" r:id="rId812"/>
    <p:sldId id="1067" r:id="rId813"/>
    <p:sldId id="1068" r:id="rId814"/>
    <p:sldId id="1069" r:id="rId815"/>
    <p:sldId id="1070" r:id="rId816"/>
    <p:sldId id="1071" r:id="rId817"/>
    <p:sldId id="1072" r:id="rId818"/>
    <p:sldId id="1073" r:id="rId819"/>
    <p:sldId id="1074" r:id="rId820"/>
    <p:sldId id="1075" r:id="rId821"/>
    <p:sldId id="1076" r:id="rId822"/>
    <p:sldId id="1077" r:id="rId823"/>
    <p:sldId id="1078" r:id="rId824"/>
    <p:sldId id="1079" r:id="rId825"/>
    <p:sldId id="1080" r:id="rId826"/>
    <p:sldId id="1081" r:id="rId827"/>
    <p:sldId id="1082" r:id="rId828"/>
    <p:sldId id="1083" r:id="rId829"/>
    <p:sldId id="1084" r:id="rId830"/>
    <p:sldId id="1085" r:id="rId831"/>
    <p:sldId id="1086" r:id="rId832"/>
    <p:sldId id="1087" r:id="rId833"/>
    <p:sldId id="1088" r:id="rId834"/>
    <p:sldId id="1089" r:id="rId835"/>
    <p:sldId id="1090" r:id="rId836"/>
    <p:sldId id="1091" r:id="rId837"/>
    <p:sldId id="1092" r:id="rId838"/>
    <p:sldId id="1093" r:id="rId839"/>
    <p:sldId id="1094" r:id="rId840"/>
    <p:sldId id="1095" r:id="rId841"/>
    <p:sldId id="1096" r:id="rId842"/>
    <p:sldId id="1097" r:id="rId843"/>
    <p:sldId id="1098" r:id="rId844"/>
    <p:sldId id="1099" r:id="rId845"/>
    <p:sldId id="1100" r:id="rId846"/>
    <p:sldId id="1101" r:id="rId847"/>
    <p:sldId id="1102" r:id="rId848"/>
    <p:sldId id="1103" r:id="rId849"/>
    <p:sldId id="1104" r:id="rId850"/>
    <p:sldId id="1105" r:id="rId851"/>
    <p:sldId id="1106" r:id="rId852"/>
    <p:sldId id="1107" r:id="rId853"/>
    <p:sldId id="1108" r:id="rId854"/>
    <p:sldId id="1109" r:id="rId855"/>
    <p:sldId id="1110" r:id="rId856"/>
    <p:sldId id="1111" r:id="rId857"/>
    <p:sldId id="1112" r:id="rId858"/>
    <p:sldId id="1113" r:id="rId859"/>
    <p:sldId id="1114" r:id="rId860"/>
    <p:sldId id="1115" r:id="rId861"/>
    <p:sldId id="1116" r:id="rId862"/>
    <p:sldId id="1117" r:id="rId863"/>
    <p:sldId id="1118" r:id="rId864"/>
    <p:sldId id="1119" r:id="rId865"/>
    <p:sldId id="1120" r:id="rId866"/>
    <p:sldId id="1121" r:id="rId867"/>
    <p:sldId id="1122" r:id="rId868"/>
    <p:sldId id="1123" r:id="rId869"/>
    <p:sldId id="1124" r:id="rId870"/>
    <p:sldId id="1125" r:id="rId871"/>
    <p:sldId id="1126" r:id="rId872"/>
    <p:sldId id="1127" r:id="rId873"/>
    <p:sldId id="1128" r:id="rId874"/>
    <p:sldId id="1129" r:id="rId875"/>
    <p:sldId id="1130" r:id="rId876"/>
    <p:sldId id="1131" r:id="rId877"/>
    <p:sldId id="1132" r:id="rId878"/>
    <p:sldId id="1133" r:id="rId879"/>
    <p:sldId id="1134" r:id="rId880"/>
    <p:sldId id="1135" r:id="rId881"/>
    <p:sldId id="1136" r:id="rId882"/>
    <p:sldId id="1137" r:id="rId883"/>
    <p:sldId id="1138" r:id="rId884"/>
    <p:sldId id="1139" r:id="rId885"/>
    <p:sldId id="1140" r:id="rId886"/>
    <p:sldId id="1141" r:id="rId887"/>
    <p:sldId id="1142" r:id="rId888"/>
    <p:sldId id="1143" r:id="rId889"/>
    <p:sldId id="1144" r:id="rId890"/>
    <p:sldId id="1145" r:id="rId891"/>
    <p:sldId id="1146" r:id="rId892"/>
    <p:sldId id="1147" r:id="rId893"/>
    <p:sldId id="1148" r:id="rId894"/>
    <p:sldId id="1149" r:id="rId895"/>
    <p:sldId id="1150" r:id="rId896"/>
    <p:sldId id="1151" r:id="rId897"/>
    <p:sldId id="1152" r:id="rId898"/>
    <p:sldId id="1153" r:id="rId899"/>
    <p:sldId id="1154" r:id="rId900"/>
    <p:sldId id="1155" r:id="rId901"/>
    <p:sldId id="1156" r:id="rId902"/>
    <p:sldId id="1157" r:id="rId903"/>
    <p:sldId id="1158" r:id="rId904"/>
    <p:sldId id="1159" r:id="rId905"/>
    <p:sldId id="1160" r:id="rId906"/>
    <p:sldId id="1161" r:id="rId907"/>
    <p:sldId id="1162" r:id="rId908"/>
    <p:sldId id="1163" r:id="rId909"/>
    <p:sldId id="1164" r:id="rId910"/>
    <p:sldId id="1165" r:id="rId911"/>
    <p:sldId id="1166" r:id="rId912"/>
    <p:sldId id="1167" r:id="rId913"/>
    <p:sldId id="1168" r:id="rId914"/>
    <p:sldId id="1169" r:id="rId915"/>
    <p:sldId id="1170" r:id="rId916"/>
    <p:sldId id="1171" r:id="rId917"/>
    <p:sldId id="1172" r:id="rId918"/>
    <p:sldId id="1173" r:id="rId919"/>
    <p:sldId id="1174" r:id="rId920"/>
    <p:sldId id="1175" r:id="rId921"/>
    <p:sldId id="1176" r:id="rId922"/>
    <p:sldId id="1177" r:id="rId923"/>
    <p:sldId id="1178" r:id="rId924"/>
    <p:sldId id="1179" r:id="rId925"/>
    <p:sldId id="1180" r:id="rId926"/>
    <p:sldId id="1181" r:id="rId927"/>
    <p:sldId id="1182" r:id="rId928"/>
    <p:sldId id="1183" r:id="rId929"/>
    <p:sldId id="1184" r:id="rId930"/>
    <p:sldId id="1185" r:id="rId931"/>
    <p:sldId id="1186" r:id="rId932"/>
    <p:sldId id="1187" r:id="rId933"/>
    <p:sldId id="1188" r:id="rId934"/>
    <p:sldId id="1189" r:id="rId935"/>
    <p:sldId id="1190" r:id="rId936"/>
    <p:sldId id="1191" r:id="rId937"/>
    <p:sldId id="1192" r:id="rId938"/>
    <p:sldId id="1193" r:id="rId939"/>
    <p:sldId id="1194" r:id="rId940"/>
    <p:sldId id="1195" r:id="rId941"/>
    <p:sldId id="1196" r:id="rId942"/>
    <p:sldId id="1197" r:id="rId943"/>
    <p:sldId id="1198" r:id="rId944"/>
    <p:sldId id="1199" r:id="rId945"/>
    <p:sldId id="1200" r:id="rId946"/>
    <p:sldId id="1201" r:id="rId947"/>
    <p:sldId id="1202" r:id="rId948"/>
    <p:sldId id="1203" r:id="rId949"/>
    <p:sldId id="1204" r:id="rId950"/>
    <p:sldId id="1205" r:id="rId951"/>
    <p:sldId id="1206" r:id="rId952"/>
    <p:sldId id="1207" r:id="rId953"/>
    <p:sldId id="1208" r:id="rId954"/>
    <p:sldId id="1209" r:id="rId955"/>
    <p:sldId id="1210" r:id="rId956"/>
    <p:sldId id="1211" r:id="rId957"/>
    <p:sldId id="1212" r:id="rId958"/>
    <p:sldId id="1213" r:id="rId959"/>
    <p:sldId id="1214" r:id="rId960"/>
    <p:sldId id="1215" r:id="rId961"/>
    <p:sldId id="1216" r:id="rId962"/>
    <p:sldId id="1217" r:id="rId963"/>
    <p:sldId id="1218" r:id="rId964"/>
    <p:sldId id="1219" r:id="rId965"/>
    <p:sldId id="1220" r:id="rId966"/>
    <p:sldId id="1221" r:id="rId967"/>
    <p:sldId id="1222" r:id="rId968"/>
    <p:sldId id="1223" r:id="rId969"/>
    <p:sldId id="1224" r:id="rId970"/>
    <p:sldId id="1225" r:id="rId971"/>
    <p:sldId id="1226" r:id="rId972"/>
    <p:sldId id="1227" r:id="rId973"/>
    <p:sldId id="1228" r:id="rId974"/>
    <p:sldId id="1229" r:id="rId975"/>
    <p:sldId id="1230" r:id="rId976"/>
    <p:sldId id="1231" r:id="rId977"/>
    <p:sldId id="1232" r:id="rId978"/>
    <p:sldId id="1233" r:id="rId979"/>
    <p:sldId id="1234" r:id="rId980"/>
    <p:sldId id="1235" r:id="rId981"/>
    <p:sldId id="1236" r:id="rId982"/>
    <p:sldId id="1237" r:id="rId983"/>
    <p:sldId id="1238" r:id="rId984"/>
    <p:sldId id="1239" r:id="rId985"/>
    <p:sldId id="1240" r:id="rId986"/>
    <p:sldId id="1241" r:id="rId987"/>
    <p:sldId id="1242" r:id="rId988"/>
    <p:sldId id="1243" r:id="rId989"/>
    <p:sldId id="1244" r:id="rId990"/>
    <p:sldId id="1245" r:id="rId991"/>
    <p:sldId id="1246" r:id="rId992"/>
    <p:sldId id="1247" r:id="rId993"/>
    <p:sldId id="1248" r:id="rId994"/>
    <p:sldId id="1249" r:id="rId995"/>
    <p:sldId id="1250" r:id="rId996"/>
    <p:sldId id="1251" r:id="rId997"/>
    <p:sldId id="1252" r:id="rId998"/>
    <p:sldId id="1253" r:id="rId999"/>
    <p:sldId id="1254" r:id="rId1000"/>
    <p:sldId id="1255" r:id="rId1001"/>
    <p:sldId id="1256" r:id="rId1002"/>
    <p:sldId id="1257" r:id="rId1003"/>
    <p:sldId id="1258" r:id="rId1004"/>
    <p:sldId id="1259" r:id="rId1005"/>
    <p:sldId id="1260" r:id="rId1006"/>
    <p:sldId id="1261" r:id="rId1007"/>
    <p:sldId id="1262" r:id="rId1008"/>
    <p:sldId id="1263" r:id="rId1009"/>
    <p:sldId id="1264" r:id="rId1010"/>
    <p:sldId id="1265" r:id="rId1011"/>
    <p:sldId id="1266" r:id="rId1012"/>
    <p:sldId id="1267" r:id="rId1013"/>
    <p:sldId id="1268" r:id="rId1014"/>
    <p:sldId id="1269" r:id="rId1015"/>
    <p:sldId id="1270" r:id="rId1016"/>
    <p:sldId id="1271" r:id="rId1017"/>
    <p:sldId id="1272" r:id="rId1018"/>
    <p:sldId id="1273" r:id="rId1019"/>
    <p:sldId id="1274" r:id="rId1020"/>
    <p:sldId id="1275" r:id="rId1021"/>
    <p:sldId id="1276" r:id="rId1022"/>
    <p:sldId id="1277" r:id="rId1023"/>
    <p:sldId id="1278" r:id="rId1024"/>
    <p:sldId id="1279" r:id="rId1025"/>
    <p:sldId id="1280" r:id="rId1026"/>
    <p:sldId id="1281" r:id="rId1027"/>
    <p:sldId id="1282" r:id="rId1028"/>
    <p:sldId id="1283" r:id="rId1029"/>
    <p:sldId id="1284" r:id="rId1030"/>
    <p:sldId id="1285" r:id="rId1031"/>
    <p:sldId id="1286" r:id="rId1032"/>
    <p:sldId id="1287" r:id="rId1033"/>
    <p:sldId id="1288" r:id="rId1034"/>
    <p:sldId id="1289" r:id="rId1035"/>
    <p:sldId id="1290" r:id="rId1036"/>
    <p:sldId id="1291" r:id="rId1037"/>
    <p:sldId id="1292" r:id="rId1038"/>
    <p:sldId id="1293" r:id="rId1039"/>
    <p:sldId id="1294" r:id="rId1040"/>
    <p:sldId id="1295" r:id="rId1041"/>
    <p:sldId id="1296" r:id="rId1042"/>
    <p:sldId id="1297" r:id="rId1043"/>
    <p:sldId id="1298" r:id="rId1044"/>
    <p:sldId id="1299" r:id="rId1045"/>
    <p:sldId id="1300" r:id="rId1046"/>
    <p:sldId id="1301" r:id="rId1047"/>
    <p:sldId id="1302" r:id="rId1048"/>
    <p:sldId id="1303" r:id="rId1049"/>
    <p:sldId id="1304" r:id="rId1050"/>
    <p:sldId id="1305" r:id="rId1051"/>
    <p:sldId id="1306" r:id="rId1052"/>
    <p:sldId id="1307" r:id="rId1053"/>
    <p:sldId id="1308" r:id="rId1054"/>
    <p:sldId id="1309" r:id="rId1055"/>
    <p:sldId id="1310" r:id="rId1056"/>
    <p:sldId id="1311" r:id="rId1057"/>
    <p:sldId id="1312" r:id="rId1058"/>
    <p:sldId id="1313" r:id="rId1059"/>
    <p:sldId id="1314" r:id="rId1060"/>
    <p:sldId id="1315" r:id="rId1061"/>
    <p:sldId id="1316" r:id="rId1062"/>
    <p:sldId id="1317" r:id="rId1063"/>
    <p:sldId id="1318" r:id="rId1064"/>
    <p:sldId id="1319" r:id="rId1065"/>
    <p:sldId id="1320" r:id="rId1066"/>
    <p:sldId id="1321" r:id="rId1067"/>
    <p:sldId id="1322" r:id="rId1068"/>
    <p:sldId id="1323" r:id="rId1069"/>
    <p:sldId id="1324" r:id="rId1070"/>
    <p:sldId id="1325" r:id="rId1071"/>
    <p:sldId id="1326" r:id="rId1072"/>
    <p:sldId id="1327" r:id="rId1073"/>
    <p:sldId id="1328" r:id="rId1074"/>
    <p:sldId id="1329" r:id="rId1075"/>
    <p:sldId id="1330" r:id="rId1076"/>
    <p:sldId id="1331" r:id="rId1077"/>
    <p:sldId id="1332" r:id="rId1078"/>
    <p:sldId id="1333" r:id="rId1079"/>
    <p:sldId id="1334" r:id="rId1080"/>
    <p:sldId id="1335" r:id="rId1081"/>
    <p:sldId id="1336" r:id="rId1082"/>
    <p:sldId id="1337" r:id="rId1083"/>
    <p:sldId id="1338" r:id="rId1084"/>
    <p:sldId id="1339" r:id="rId1085"/>
    <p:sldId id="1340" r:id="rId1086"/>
    <p:sldId id="1341" r:id="rId1087"/>
    <p:sldId id="1342" r:id="rId1088"/>
    <p:sldId id="1343" r:id="rId1089"/>
    <p:sldId id="1344" r:id="rId1090"/>
    <p:sldId id="1345" r:id="rId1091"/>
    <p:sldId id="1346" r:id="rId1092"/>
    <p:sldId id="1347" r:id="rId1093"/>
    <p:sldId id="1348" r:id="rId1094"/>
    <p:sldId id="1349" r:id="rId1095"/>
    <p:sldId id="1350" r:id="rId1096"/>
    <p:sldId id="1351" r:id="rId1097"/>
    <p:sldId id="1352" r:id="rId1098"/>
    <p:sldId id="1353" r:id="rId1099"/>
    <p:sldId id="1354" r:id="rId1100"/>
    <p:sldId id="1355" r:id="rId1101"/>
    <p:sldId id="1356" r:id="rId1102"/>
    <p:sldId id="1357" r:id="rId1103"/>
    <p:sldId id="1358" r:id="rId1104"/>
    <p:sldId id="1359" r:id="rId1105"/>
    <p:sldId id="1360" r:id="rId1106"/>
    <p:sldId id="1361" r:id="rId1107"/>
    <p:sldId id="1362" r:id="rId1108"/>
    <p:sldId id="1363" r:id="rId1109"/>
    <p:sldId id="1364" r:id="rId1110"/>
    <p:sldId id="1365" r:id="rId1111"/>
    <p:sldId id="1366" r:id="rId1112"/>
    <p:sldId id="1367" r:id="rId1113"/>
    <p:sldId id="1368" r:id="rId1114"/>
    <p:sldId id="1369" r:id="rId1115"/>
    <p:sldId id="1370" r:id="rId1116"/>
    <p:sldId id="1371" r:id="rId1117"/>
    <p:sldId id="1372" r:id="rId1118"/>
    <p:sldId id="1373" r:id="rId1119"/>
    <p:sldId id="1374" r:id="rId1120"/>
    <p:sldId id="1375" r:id="rId1121"/>
    <p:sldId id="1376" r:id="rId1122"/>
    <p:sldId id="1377" r:id="rId1123"/>
    <p:sldId id="1378" r:id="rId1124"/>
    <p:sldId id="1379" r:id="rId1125"/>
    <p:sldId id="1380" r:id="rId1126"/>
    <p:sldId id="1381" r:id="rId1127"/>
    <p:sldId id="1382" r:id="rId1128"/>
    <p:sldId id="1383" r:id="rId1129"/>
    <p:sldId id="1384" r:id="rId1130"/>
    <p:sldId id="1385" r:id="rId1131"/>
    <p:sldId id="1386" r:id="rId1132"/>
    <p:sldId id="1387" r:id="rId1133"/>
    <p:sldId id="1388" r:id="rId1134"/>
    <p:sldId id="1389" r:id="rId1135"/>
    <p:sldId id="1390" r:id="rId1136"/>
    <p:sldId id="1391" r:id="rId1137"/>
    <p:sldId id="1392" r:id="rId1138"/>
    <p:sldId id="1393" r:id="rId1139"/>
    <p:sldId id="1394" r:id="rId1140"/>
    <p:sldId id="1395" r:id="rId1141"/>
    <p:sldId id="1396" r:id="rId1142"/>
    <p:sldId id="1397" r:id="rId1143"/>
    <p:sldId id="1398" r:id="rId1144"/>
    <p:sldId id="1399" r:id="rId1145"/>
    <p:sldId id="1400" r:id="rId1146"/>
    <p:sldId id="1401" r:id="rId1147"/>
    <p:sldId id="1402" r:id="rId1148"/>
    <p:sldId id="1403" r:id="rId1149"/>
    <p:sldId id="1404" r:id="rId1150"/>
    <p:sldId id="1405" r:id="rId1151"/>
    <p:sldId id="1406" r:id="rId1152"/>
    <p:sldId id="1407" r:id="rId1153"/>
    <p:sldId id="1408" r:id="rId1154"/>
    <p:sldId id="1409" r:id="rId1155"/>
    <p:sldId id="1410" r:id="rId1156"/>
    <p:sldId id="1411" r:id="rId1157"/>
    <p:sldId id="1412" r:id="rId1158"/>
    <p:sldId id="1413" r:id="rId1159"/>
    <p:sldId id="1414" r:id="rId1160"/>
    <p:sldId id="1415" r:id="rId1161"/>
    <p:sldId id="1416" r:id="rId1162"/>
    <p:sldId id="1417" r:id="rId1163"/>
    <p:sldId id="1418" r:id="rId1164"/>
    <p:sldId id="1419" r:id="rId1165"/>
    <p:sldId id="1420" r:id="rId1166"/>
    <p:sldId id="1421" r:id="rId1167"/>
    <p:sldId id="1422" r:id="rId1168"/>
    <p:sldId id="1423" r:id="rId1169"/>
    <p:sldId id="1424" r:id="rId1170"/>
    <p:sldId id="1425" r:id="rId1171"/>
    <p:sldId id="1426" r:id="rId1172"/>
    <p:sldId id="1427" r:id="rId1173"/>
    <p:sldId id="1428" r:id="rId1174"/>
    <p:sldId id="1429" r:id="rId1175"/>
    <p:sldId id="1430" r:id="rId1176"/>
    <p:sldId id="1431" r:id="rId1177"/>
    <p:sldId id="1432" r:id="rId1178"/>
    <p:sldId id="1433" r:id="rId1179"/>
    <p:sldId id="1434" r:id="rId1180"/>
    <p:sldId id="1435" r:id="rId1181"/>
    <p:sldId id="1436" r:id="rId1182"/>
    <p:sldId id="1437" r:id="rId1183"/>
    <p:sldId id="1438" r:id="rId1184"/>
    <p:sldId id="1439" r:id="rId1185"/>
    <p:sldId id="1440" r:id="rId1186"/>
    <p:sldId id="1441" r:id="rId1187"/>
    <p:sldId id="1442" r:id="rId1188"/>
    <p:sldId id="1443" r:id="rId1189"/>
    <p:sldId id="1444" r:id="rId1190"/>
    <p:sldId id="1445" r:id="rId1191"/>
    <p:sldId id="1446" r:id="rId1192"/>
    <p:sldId id="1447" r:id="rId1193"/>
    <p:sldId id="1448" r:id="rId1194"/>
    <p:sldId id="1449" r:id="rId1195"/>
    <p:sldId id="1450" r:id="rId1196"/>
    <p:sldId id="1451" r:id="rId1197"/>
    <p:sldId id="1452" r:id="rId1198"/>
    <p:sldId id="1453" r:id="rId1199"/>
    <p:sldId id="1454" r:id="rId1200"/>
    <p:sldId id="1455" r:id="rId1201"/>
    <p:sldId id="1456" r:id="rId1202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763" autoAdjust="0"/>
    <p:restoredTop sz="94729"/>
  </p:normalViewPr>
  <p:slideViewPr>
    <p:cSldViewPr snapToGrid="0" snapToObjects="1">
      <p:cViewPr varScale="1">
        <p:scale>
          <a:sx n="105" d="100"/>
          <a:sy n="105" d="100"/>
        </p:scale>
        <p:origin x="1944" y="19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1" Type="http://schemas.openxmlformats.org/officeDocument/2006/relationships/slide" Target="slides/slide20.xml"/><Relationship Id="rId170" Type="http://schemas.openxmlformats.org/officeDocument/2006/relationships/slide" Target="slides/slide169.xml"/><Relationship Id="rId475" Type="http://schemas.openxmlformats.org/officeDocument/2006/relationships/slide" Target="slides/slide474.xml"/><Relationship Id="rId682" Type="http://schemas.openxmlformats.org/officeDocument/2006/relationships/slide" Target="slides/slide681.xml"/><Relationship Id="rId268" Type="http://schemas.openxmlformats.org/officeDocument/2006/relationships/slide" Target="slides/slide267.xml"/><Relationship Id="rId128" Type="http://schemas.openxmlformats.org/officeDocument/2006/relationships/slide" Target="slides/slide127.xml"/><Relationship Id="rId1172" Type="http://schemas.openxmlformats.org/officeDocument/2006/relationships/slide" Target="slides/slide1171.xml"/><Relationship Id="rId335" Type="http://schemas.openxmlformats.org/officeDocument/2006/relationships/slide" Target="slides/slide334.xml"/><Relationship Id="rId987" Type="http://schemas.openxmlformats.org/officeDocument/2006/relationships/slide" Target="slides/slide986.xml"/><Relationship Id="rId542" Type="http://schemas.openxmlformats.org/officeDocument/2006/relationships/slide" Target="slides/slide541.xml"/><Relationship Id="rId402" Type="http://schemas.openxmlformats.org/officeDocument/2006/relationships/slide" Target="slides/slide401.xml"/><Relationship Id="rId1032" Type="http://schemas.openxmlformats.org/officeDocument/2006/relationships/slide" Target="slides/slide1031.xml"/><Relationship Id="rId847" Type="http://schemas.openxmlformats.org/officeDocument/2006/relationships/slide" Target="slides/slide846.xml"/><Relationship Id="rId914" Type="http://schemas.openxmlformats.org/officeDocument/2006/relationships/slide" Target="slides/slide913.xml"/><Relationship Id="rId707" Type="http://schemas.openxmlformats.org/officeDocument/2006/relationships/slide" Target="slides/slide706.xml"/><Relationship Id="rId43" Type="http://schemas.openxmlformats.org/officeDocument/2006/relationships/slide" Target="slides/slide42.xml"/><Relationship Id="rId192" Type="http://schemas.openxmlformats.org/officeDocument/2006/relationships/slide" Target="slides/slide191.xml"/><Relationship Id="rId497" Type="http://schemas.openxmlformats.org/officeDocument/2006/relationships/slide" Target="slides/slide496.xml"/><Relationship Id="rId1194" Type="http://schemas.openxmlformats.org/officeDocument/2006/relationships/slide" Target="slides/slide1193.xml"/><Relationship Id="rId357" Type="http://schemas.openxmlformats.org/officeDocument/2006/relationships/slide" Target="slides/slide356.xml"/><Relationship Id="rId771" Type="http://schemas.openxmlformats.org/officeDocument/2006/relationships/slide" Target="slides/slide770.xml"/><Relationship Id="rId217" Type="http://schemas.openxmlformats.org/officeDocument/2006/relationships/slide" Target="slides/slide216.xml"/><Relationship Id="rId869" Type="http://schemas.openxmlformats.org/officeDocument/2006/relationships/slide" Target="slides/slide868.xml"/><Relationship Id="rId564" Type="http://schemas.openxmlformats.org/officeDocument/2006/relationships/slide" Target="slides/slide563.xml"/><Relationship Id="rId424" Type="http://schemas.openxmlformats.org/officeDocument/2006/relationships/slide" Target="slides/slide423.xml"/><Relationship Id="rId631" Type="http://schemas.openxmlformats.org/officeDocument/2006/relationships/slide" Target="slides/slide630.xml"/><Relationship Id="rId1054" Type="http://schemas.openxmlformats.org/officeDocument/2006/relationships/slide" Target="slides/slide1053.xml"/><Relationship Id="rId729" Type="http://schemas.openxmlformats.org/officeDocument/2006/relationships/slide" Target="slides/slide728.xml"/><Relationship Id="rId1121" Type="http://schemas.openxmlformats.org/officeDocument/2006/relationships/slide" Target="slides/slide1120.xml"/><Relationship Id="rId936" Type="http://schemas.openxmlformats.org/officeDocument/2006/relationships/slide" Target="slides/slide935.xml"/><Relationship Id="rId65" Type="http://schemas.openxmlformats.org/officeDocument/2006/relationships/slide" Target="slides/slide64.xml"/><Relationship Id="rId281" Type="http://schemas.openxmlformats.org/officeDocument/2006/relationships/slide" Target="slides/slide280.xml"/><Relationship Id="rId141" Type="http://schemas.openxmlformats.org/officeDocument/2006/relationships/slide" Target="slides/slide140.xml"/><Relationship Id="rId793" Type="http://schemas.openxmlformats.org/officeDocument/2006/relationships/slide" Target="slides/slide792.xml"/><Relationship Id="rId379" Type="http://schemas.openxmlformats.org/officeDocument/2006/relationships/slide" Target="slides/slide378.xml"/><Relationship Id="rId586" Type="http://schemas.openxmlformats.org/officeDocument/2006/relationships/slide" Target="slides/slide585.xml"/><Relationship Id="rId446" Type="http://schemas.openxmlformats.org/officeDocument/2006/relationships/slide" Target="slides/slide445.xml"/><Relationship Id="rId653" Type="http://schemas.openxmlformats.org/officeDocument/2006/relationships/slide" Target="slides/slide652.xml"/><Relationship Id="rId1076" Type="http://schemas.openxmlformats.org/officeDocument/2006/relationships/slide" Target="slides/slide1075.xml"/><Relationship Id="rId239" Type="http://schemas.openxmlformats.org/officeDocument/2006/relationships/slide" Target="slides/slide238.xml"/><Relationship Id="rId7" Type="http://schemas.openxmlformats.org/officeDocument/2006/relationships/slide" Target="slides/slide6.xml"/><Relationship Id="rId1143" Type="http://schemas.openxmlformats.org/officeDocument/2006/relationships/slide" Target="slides/slide1142.xml"/><Relationship Id="rId306" Type="http://schemas.openxmlformats.org/officeDocument/2006/relationships/slide" Target="slides/slide305.xml"/><Relationship Id="rId958" Type="http://schemas.openxmlformats.org/officeDocument/2006/relationships/slide" Target="slides/slide957.xml"/><Relationship Id="rId860" Type="http://schemas.openxmlformats.org/officeDocument/2006/relationships/slide" Target="slides/slide859.xml"/><Relationship Id="rId87" Type="http://schemas.openxmlformats.org/officeDocument/2006/relationships/slide" Target="slides/slide86.xml"/><Relationship Id="rId818" Type="http://schemas.openxmlformats.org/officeDocument/2006/relationships/slide" Target="slides/slide817.xml"/><Relationship Id="rId513" Type="http://schemas.openxmlformats.org/officeDocument/2006/relationships/slide" Target="slides/slide512.xml"/><Relationship Id="rId720" Type="http://schemas.openxmlformats.org/officeDocument/2006/relationships/slide" Target="slides/slide719.xml"/><Relationship Id="rId1003" Type="http://schemas.openxmlformats.org/officeDocument/2006/relationships/slide" Target="slides/slide1002.xml"/><Relationship Id="rId14" Type="http://schemas.openxmlformats.org/officeDocument/2006/relationships/slide" Target="slides/slide13.xml"/><Relationship Id="rId163" Type="http://schemas.openxmlformats.org/officeDocument/2006/relationships/slide" Target="slides/slide162.xml"/><Relationship Id="rId370" Type="http://schemas.openxmlformats.org/officeDocument/2006/relationships/slide" Target="slides/slide369.xml"/><Relationship Id="rId468" Type="http://schemas.openxmlformats.org/officeDocument/2006/relationships/slide" Target="slides/slide467.xml"/><Relationship Id="rId675" Type="http://schemas.openxmlformats.org/officeDocument/2006/relationships/slide" Target="slides/slide674.xml"/><Relationship Id="rId1098" Type="http://schemas.openxmlformats.org/officeDocument/2006/relationships/slide" Target="slides/slide1097.xml"/><Relationship Id="rId230" Type="http://schemas.openxmlformats.org/officeDocument/2006/relationships/slide" Target="slides/slide229.xml"/><Relationship Id="rId882" Type="http://schemas.openxmlformats.org/officeDocument/2006/relationships/slide" Target="slides/slide881.xml"/><Relationship Id="rId742" Type="http://schemas.openxmlformats.org/officeDocument/2006/relationships/slide" Target="slides/slide741.xml"/><Relationship Id="rId1165" Type="http://schemas.openxmlformats.org/officeDocument/2006/relationships/slide" Target="slides/slide1164.xml"/><Relationship Id="rId328" Type="http://schemas.openxmlformats.org/officeDocument/2006/relationships/slide" Target="slides/slide327.xml"/><Relationship Id="rId535" Type="http://schemas.openxmlformats.org/officeDocument/2006/relationships/slide" Target="slides/slide534.xml"/><Relationship Id="rId602" Type="http://schemas.openxmlformats.org/officeDocument/2006/relationships/slide" Target="slides/slide601.xml"/><Relationship Id="rId1025" Type="http://schemas.openxmlformats.org/officeDocument/2006/relationships/slide" Target="slides/slide1024.xml"/><Relationship Id="rId907" Type="http://schemas.openxmlformats.org/officeDocument/2006/relationships/slide" Target="slides/slide906.xml"/><Relationship Id="rId36" Type="http://schemas.openxmlformats.org/officeDocument/2006/relationships/slide" Target="slides/slide35.xml"/><Relationship Id="rId185" Type="http://schemas.openxmlformats.org/officeDocument/2006/relationships/slide" Target="slides/slide184.xml"/><Relationship Id="rId697" Type="http://schemas.openxmlformats.org/officeDocument/2006/relationships/slide" Target="slides/slide696.xml"/><Relationship Id="rId392" Type="http://schemas.openxmlformats.org/officeDocument/2006/relationships/slide" Target="slides/slide391.xml"/><Relationship Id="rId1187" Type="http://schemas.openxmlformats.org/officeDocument/2006/relationships/slide" Target="slides/slide1186.xml"/><Relationship Id="rId252" Type="http://schemas.openxmlformats.org/officeDocument/2006/relationships/slide" Target="slides/slide251.xml"/><Relationship Id="rId112" Type="http://schemas.openxmlformats.org/officeDocument/2006/relationships/slide" Target="slides/slide111.xml"/><Relationship Id="rId764" Type="http://schemas.openxmlformats.org/officeDocument/2006/relationships/slide" Target="slides/slide763.xml"/><Relationship Id="rId971" Type="http://schemas.openxmlformats.org/officeDocument/2006/relationships/slide" Target="slides/slide970.xml"/><Relationship Id="rId557" Type="http://schemas.openxmlformats.org/officeDocument/2006/relationships/slide" Target="slides/slide556.xml"/><Relationship Id="rId417" Type="http://schemas.openxmlformats.org/officeDocument/2006/relationships/slide" Target="slides/slide416.xml"/><Relationship Id="rId624" Type="http://schemas.openxmlformats.org/officeDocument/2006/relationships/slide" Target="slides/slide623.xml"/><Relationship Id="rId1047" Type="http://schemas.openxmlformats.org/officeDocument/2006/relationships/slide" Target="slides/slide1046.xml"/><Relationship Id="rId831" Type="http://schemas.openxmlformats.org/officeDocument/2006/relationships/slide" Target="slides/slide830.xml"/><Relationship Id="rId1114" Type="http://schemas.openxmlformats.org/officeDocument/2006/relationships/slide" Target="slides/slide1113.xml"/><Relationship Id="rId929" Type="http://schemas.openxmlformats.org/officeDocument/2006/relationships/slide" Target="slides/slide928.xml"/><Relationship Id="rId58" Type="http://schemas.openxmlformats.org/officeDocument/2006/relationships/slide" Target="slides/slide57.xml"/><Relationship Id="rId481" Type="http://schemas.openxmlformats.org/officeDocument/2006/relationships/slide" Target="slides/slide480.xml"/><Relationship Id="rId274" Type="http://schemas.openxmlformats.org/officeDocument/2006/relationships/slide" Target="slides/slide273.xml"/><Relationship Id="rId134" Type="http://schemas.openxmlformats.org/officeDocument/2006/relationships/slide" Target="slides/slide133.xml"/><Relationship Id="rId786" Type="http://schemas.openxmlformats.org/officeDocument/2006/relationships/slide" Target="slides/slide785.xml"/><Relationship Id="rId993" Type="http://schemas.openxmlformats.org/officeDocument/2006/relationships/slide" Target="slides/slide992.xml"/><Relationship Id="rId579" Type="http://schemas.openxmlformats.org/officeDocument/2006/relationships/slide" Target="slides/slide578.xml"/><Relationship Id="rId439" Type="http://schemas.openxmlformats.org/officeDocument/2006/relationships/slide" Target="slides/slide438.xml"/><Relationship Id="rId646" Type="http://schemas.openxmlformats.org/officeDocument/2006/relationships/slide" Target="slides/slide645.xml"/><Relationship Id="rId341" Type="http://schemas.openxmlformats.org/officeDocument/2006/relationships/slide" Target="slides/slide340.xml"/><Relationship Id="rId1069" Type="http://schemas.openxmlformats.org/officeDocument/2006/relationships/slide" Target="slides/slide1068.xml"/><Relationship Id="rId1136" Type="http://schemas.openxmlformats.org/officeDocument/2006/relationships/slide" Target="slides/slide1135.xml"/><Relationship Id="rId506" Type="http://schemas.openxmlformats.org/officeDocument/2006/relationships/slide" Target="slides/slide505.xml"/><Relationship Id="rId201" Type="http://schemas.openxmlformats.org/officeDocument/2006/relationships/slide" Target="slides/slide200.xml"/><Relationship Id="rId853" Type="http://schemas.openxmlformats.org/officeDocument/2006/relationships/slide" Target="slides/slide852.xml"/><Relationship Id="rId920" Type="http://schemas.openxmlformats.org/officeDocument/2006/relationships/slide" Target="slides/slide919.xml"/><Relationship Id="rId713" Type="http://schemas.openxmlformats.org/officeDocument/2006/relationships/slide" Target="slides/slide712.xml"/><Relationship Id="rId1203" Type="http://schemas.openxmlformats.org/officeDocument/2006/relationships/presProps" Target="presProps.xml"/><Relationship Id="rId296" Type="http://schemas.openxmlformats.org/officeDocument/2006/relationships/slide" Target="slides/slide295.xml"/><Relationship Id="rId156" Type="http://schemas.openxmlformats.org/officeDocument/2006/relationships/slide" Target="slides/slide155.xml"/><Relationship Id="rId363" Type="http://schemas.openxmlformats.org/officeDocument/2006/relationships/slide" Target="slides/slide362.xml"/><Relationship Id="rId570" Type="http://schemas.openxmlformats.org/officeDocument/2006/relationships/slide" Target="slides/slide569.xml"/><Relationship Id="rId430" Type="http://schemas.openxmlformats.org/officeDocument/2006/relationships/slide" Target="slides/slide429.xml"/><Relationship Id="rId668" Type="http://schemas.openxmlformats.org/officeDocument/2006/relationships/slide" Target="slides/slide667.xml"/><Relationship Id="rId1060" Type="http://schemas.openxmlformats.org/officeDocument/2006/relationships/slide" Target="slides/slide1059.xml"/><Relationship Id="rId223" Type="http://schemas.openxmlformats.org/officeDocument/2006/relationships/slide" Target="slides/slide222.xml"/><Relationship Id="rId875" Type="http://schemas.openxmlformats.org/officeDocument/2006/relationships/slide" Target="slides/slide874.xml"/><Relationship Id="rId735" Type="http://schemas.openxmlformats.org/officeDocument/2006/relationships/slide" Target="slides/slide734.xml"/><Relationship Id="rId1158" Type="http://schemas.openxmlformats.org/officeDocument/2006/relationships/slide" Target="slides/slide1157.xml"/><Relationship Id="rId942" Type="http://schemas.openxmlformats.org/officeDocument/2006/relationships/slide" Target="slides/slide941.xml"/><Relationship Id="rId528" Type="http://schemas.openxmlformats.org/officeDocument/2006/relationships/slide" Target="slides/slide527.xml"/><Relationship Id="rId18" Type="http://schemas.openxmlformats.org/officeDocument/2006/relationships/slide" Target="slides/slide17.xml"/><Relationship Id="rId167" Type="http://schemas.openxmlformats.org/officeDocument/2006/relationships/slide" Target="slides/slide166.xml"/><Relationship Id="rId1018" Type="http://schemas.openxmlformats.org/officeDocument/2006/relationships/slide" Target="slides/slide1017.xml"/><Relationship Id="rId374" Type="http://schemas.openxmlformats.org/officeDocument/2006/relationships/slide" Target="slides/slide373.xml"/><Relationship Id="rId581" Type="http://schemas.openxmlformats.org/officeDocument/2006/relationships/slide" Target="slides/slide580.xml"/><Relationship Id="rId71" Type="http://schemas.openxmlformats.org/officeDocument/2006/relationships/slide" Target="slides/slide70.xml"/><Relationship Id="rId679" Type="http://schemas.openxmlformats.org/officeDocument/2006/relationships/slide" Target="slides/slide678.xml"/><Relationship Id="rId802" Type="http://schemas.openxmlformats.org/officeDocument/2006/relationships/slide" Target="slides/slide801.xml"/><Relationship Id="rId234" Type="http://schemas.openxmlformats.org/officeDocument/2006/relationships/slide" Target="slides/slide233.xml"/><Relationship Id="rId886" Type="http://schemas.openxmlformats.org/officeDocument/2006/relationships/slide" Target="slides/slide885.xml"/><Relationship Id="rId746" Type="http://schemas.openxmlformats.org/officeDocument/2006/relationships/slide" Target="slides/slide745.xml"/><Relationship Id="rId441" Type="http://schemas.openxmlformats.org/officeDocument/2006/relationships/slide" Target="slides/slide440.xml"/><Relationship Id="rId1169" Type="http://schemas.openxmlformats.org/officeDocument/2006/relationships/slide" Target="slides/slide1168.xml"/><Relationship Id="rId1071" Type="http://schemas.openxmlformats.org/officeDocument/2006/relationships/slide" Target="slides/slide1070.xml"/><Relationship Id="rId539" Type="http://schemas.openxmlformats.org/officeDocument/2006/relationships/slide" Target="slides/slide538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953" Type="http://schemas.openxmlformats.org/officeDocument/2006/relationships/slide" Target="slides/slide952.xml"/><Relationship Id="rId1029" Type="http://schemas.openxmlformats.org/officeDocument/2006/relationships/slide" Target="slides/slide1028.xml"/><Relationship Id="rId82" Type="http://schemas.openxmlformats.org/officeDocument/2006/relationships/slide" Target="slides/slide81.xml"/><Relationship Id="rId606" Type="http://schemas.openxmlformats.org/officeDocument/2006/relationships/slide" Target="slides/slide605.xml"/><Relationship Id="rId813" Type="http://schemas.openxmlformats.org/officeDocument/2006/relationships/slide" Target="slides/slide812.xml"/><Relationship Id="rId385" Type="http://schemas.openxmlformats.org/officeDocument/2006/relationships/slide" Target="slides/slide384.xml"/><Relationship Id="rId592" Type="http://schemas.openxmlformats.org/officeDocument/2006/relationships/slide" Target="slides/slide591.xml"/><Relationship Id="rId452" Type="http://schemas.openxmlformats.org/officeDocument/2006/relationships/slide" Target="slides/slide451.xml"/><Relationship Id="rId1082" Type="http://schemas.openxmlformats.org/officeDocument/2006/relationships/slide" Target="slides/slide1081.xml"/><Relationship Id="rId245" Type="http://schemas.openxmlformats.org/officeDocument/2006/relationships/slide" Target="slides/slide244.xml"/><Relationship Id="rId897" Type="http://schemas.openxmlformats.org/officeDocument/2006/relationships/slide" Target="slides/slide896.xml"/><Relationship Id="rId105" Type="http://schemas.openxmlformats.org/officeDocument/2006/relationships/slide" Target="slides/slide104.xml"/><Relationship Id="rId757" Type="http://schemas.openxmlformats.org/officeDocument/2006/relationships/slide" Target="slides/slide756.xml"/><Relationship Id="rId312" Type="http://schemas.openxmlformats.org/officeDocument/2006/relationships/slide" Target="slides/slide311.xml"/><Relationship Id="rId964" Type="http://schemas.openxmlformats.org/officeDocument/2006/relationships/slide" Target="slides/slide963.xml"/><Relationship Id="rId93" Type="http://schemas.openxmlformats.org/officeDocument/2006/relationships/slide" Target="slides/slide92.xml"/><Relationship Id="rId617" Type="http://schemas.openxmlformats.org/officeDocument/2006/relationships/slide" Target="slides/slide616.xml"/><Relationship Id="rId189" Type="http://schemas.openxmlformats.org/officeDocument/2006/relationships/slide" Target="slides/slide188.xml"/><Relationship Id="rId824" Type="http://schemas.openxmlformats.org/officeDocument/2006/relationships/slide" Target="slides/slide823.xml"/><Relationship Id="rId396" Type="http://schemas.openxmlformats.org/officeDocument/2006/relationships/slide" Target="slides/slide395.xml"/><Relationship Id="rId1107" Type="http://schemas.openxmlformats.org/officeDocument/2006/relationships/slide" Target="slides/slide1106.xml"/><Relationship Id="rId463" Type="http://schemas.openxmlformats.org/officeDocument/2006/relationships/slide" Target="slides/slide462.xml"/><Relationship Id="rId670" Type="http://schemas.openxmlformats.org/officeDocument/2006/relationships/slide" Target="slides/slide669.xml"/><Relationship Id="rId1093" Type="http://schemas.openxmlformats.org/officeDocument/2006/relationships/slide" Target="slides/slide1092.xml"/><Relationship Id="rId256" Type="http://schemas.openxmlformats.org/officeDocument/2006/relationships/slide" Target="slides/slide255.xml"/><Relationship Id="rId116" Type="http://schemas.openxmlformats.org/officeDocument/2006/relationships/slide" Target="slides/slide115.xml"/><Relationship Id="rId768" Type="http://schemas.openxmlformats.org/officeDocument/2006/relationships/slide" Target="slides/slide767.xml"/><Relationship Id="rId1160" Type="http://schemas.openxmlformats.org/officeDocument/2006/relationships/slide" Target="slides/slide1159.xml"/><Relationship Id="rId323" Type="http://schemas.openxmlformats.org/officeDocument/2006/relationships/slide" Target="slides/slide322.xml"/><Relationship Id="rId975" Type="http://schemas.openxmlformats.org/officeDocument/2006/relationships/slide" Target="slides/slide974.xml"/><Relationship Id="rId530" Type="http://schemas.openxmlformats.org/officeDocument/2006/relationships/slide" Target="slides/slide529.xml"/><Relationship Id="rId628" Type="http://schemas.openxmlformats.org/officeDocument/2006/relationships/slide" Target="slides/slide627.xml"/><Relationship Id="rId835" Type="http://schemas.openxmlformats.org/officeDocument/2006/relationships/slide" Target="slides/slide834.xml"/><Relationship Id="rId20" Type="http://schemas.openxmlformats.org/officeDocument/2006/relationships/slide" Target="slides/slide19.xml"/><Relationship Id="rId1118" Type="http://schemas.openxmlformats.org/officeDocument/2006/relationships/slide" Target="slides/slide1117.xml"/><Relationship Id="rId474" Type="http://schemas.openxmlformats.org/officeDocument/2006/relationships/slide" Target="slides/slide473.xml"/><Relationship Id="rId1020" Type="http://schemas.openxmlformats.org/officeDocument/2006/relationships/slide" Target="slides/slide1019.xml"/><Relationship Id="rId267" Type="http://schemas.openxmlformats.org/officeDocument/2006/relationships/slide" Target="slides/slide266.xml"/><Relationship Id="rId127" Type="http://schemas.openxmlformats.org/officeDocument/2006/relationships/slide" Target="slides/slide126.xml"/><Relationship Id="rId779" Type="http://schemas.openxmlformats.org/officeDocument/2006/relationships/slide" Target="slides/slide778.xml"/><Relationship Id="rId902" Type="http://schemas.openxmlformats.org/officeDocument/2006/relationships/slide" Target="slides/slide901.xml"/><Relationship Id="rId986" Type="http://schemas.openxmlformats.org/officeDocument/2006/relationships/slide" Target="slides/slide985.xml"/><Relationship Id="rId681" Type="http://schemas.openxmlformats.org/officeDocument/2006/relationships/slide" Target="slides/slide680.xml"/><Relationship Id="rId31" Type="http://schemas.openxmlformats.org/officeDocument/2006/relationships/slide" Target="slides/slide30.xml"/><Relationship Id="rId1171" Type="http://schemas.openxmlformats.org/officeDocument/2006/relationships/slide" Target="slides/slide1170.xml"/><Relationship Id="rId639" Type="http://schemas.openxmlformats.org/officeDocument/2006/relationships/slide" Target="slides/slide638.xml"/><Relationship Id="rId334" Type="http://schemas.openxmlformats.org/officeDocument/2006/relationships/slide" Target="slides/slide333.xml"/><Relationship Id="rId541" Type="http://schemas.openxmlformats.org/officeDocument/2006/relationships/slide" Target="slides/slide540.xml"/><Relationship Id="rId401" Type="http://schemas.openxmlformats.org/officeDocument/2006/relationships/slide" Target="slides/slide400.xml"/><Relationship Id="rId1129" Type="http://schemas.openxmlformats.org/officeDocument/2006/relationships/slide" Target="slides/slide1128.xml"/><Relationship Id="rId180" Type="http://schemas.openxmlformats.org/officeDocument/2006/relationships/slide" Target="slides/slide179.xml"/><Relationship Id="rId1031" Type="http://schemas.openxmlformats.org/officeDocument/2006/relationships/slide" Target="slides/slide1030.xml"/><Relationship Id="rId846" Type="http://schemas.openxmlformats.org/officeDocument/2006/relationships/slide" Target="slides/slide845.xml"/><Relationship Id="rId278" Type="http://schemas.openxmlformats.org/officeDocument/2006/relationships/slide" Target="slides/slide277.xml"/><Relationship Id="rId913" Type="http://schemas.openxmlformats.org/officeDocument/2006/relationships/slide" Target="slides/slide912.xml"/><Relationship Id="rId485" Type="http://schemas.openxmlformats.org/officeDocument/2006/relationships/slide" Target="slides/slide484.xml"/><Relationship Id="rId692" Type="http://schemas.openxmlformats.org/officeDocument/2006/relationships/slide" Target="slides/slide691.xml"/><Relationship Id="rId706" Type="http://schemas.openxmlformats.org/officeDocument/2006/relationships/slide" Target="slides/slide705.xml"/><Relationship Id="rId42" Type="http://schemas.openxmlformats.org/officeDocument/2006/relationships/slide" Target="slides/slide41.xml"/><Relationship Id="rId138" Type="http://schemas.openxmlformats.org/officeDocument/2006/relationships/slide" Target="slides/slide137.xml"/><Relationship Id="rId1182" Type="http://schemas.openxmlformats.org/officeDocument/2006/relationships/slide" Target="slides/slide1181.xml"/><Relationship Id="rId345" Type="http://schemas.openxmlformats.org/officeDocument/2006/relationships/slide" Target="slides/slide344.xml"/><Relationship Id="rId997" Type="http://schemas.openxmlformats.org/officeDocument/2006/relationships/slide" Target="slides/slide996.xml"/><Relationship Id="rId552" Type="http://schemas.openxmlformats.org/officeDocument/2006/relationships/slide" Target="slides/slide551.xml"/><Relationship Id="rId412" Type="http://schemas.openxmlformats.org/officeDocument/2006/relationships/slide" Target="slides/slide411.xml"/><Relationship Id="rId191" Type="http://schemas.openxmlformats.org/officeDocument/2006/relationships/slide" Target="slides/slide190.xml"/><Relationship Id="rId1042" Type="http://schemas.openxmlformats.org/officeDocument/2006/relationships/slide" Target="slides/slide1041.xml"/><Relationship Id="rId205" Type="http://schemas.openxmlformats.org/officeDocument/2006/relationships/slide" Target="slides/slide204.xml"/><Relationship Id="rId857" Type="http://schemas.openxmlformats.org/officeDocument/2006/relationships/slide" Target="slides/slide856.xml"/><Relationship Id="rId289" Type="http://schemas.openxmlformats.org/officeDocument/2006/relationships/slide" Target="slides/slide288.xml"/><Relationship Id="rId924" Type="http://schemas.openxmlformats.org/officeDocument/2006/relationships/slide" Target="slides/slide923.xml"/><Relationship Id="rId496" Type="http://schemas.openxmlformats.org/officeDocument/2006/relationships/slide" Target="slides/slide495.xml"/><Relationship Id="rId717" Type="http://schemas.openxmlformats.org/officeDocument/2006/relationships/slide" Target="slides/slide716.xml"/><Relationship Id="rId53" Type="http://schemas.openxmlformats.org/officeDocument/2006/relationships/slide" Target="slides/slide52.xml"/><Relationship Id="rId770" Type="http://schemas.openxmlformats.org/officeDocument/2006/relationships/slide" Target="slides/slide769.xml"/><Relationship Id="rId149" Type="http://schemas.openxmlformats.org/officeDocument/2006/relationships/slide" Target="slides/slide148.xml"/><Relationship Id="rId1193" Type="http://schemas.openxmlformats.org/officeDocument/2006/relationships/slide" Target="slides/slide1192.xml"/><Relationship Id="rId356" Type="http://schemas.openxmlformats.org/officeDocument/2006/relationships/slide" Target="slides/slide355.xml"/><Relationship Id="rId563" Type="http://schemas.openxmlformats.org/officeDocument/2006/relationships/slide" Target="slides/slide562.xml"/><Relationship Id="rId1207" Type="http://schemas.openxmlformats.org/officeDocument/2006/relationships/customXml" Target="../customXml/item1.xml"/><Relationship Id="rId423" Type="http://schemas.openxmlformats.org/officeDocument/2006/relationships/slide" Target="slides/slide422.xml"/><Relationship Id="rId1053" Type="http://schemas.openxmlformats.org/officeDocument/2006/relationships/slide" Target="slides/slide1052.xml"/><Relationship Id="rId216" Type="http://schemas.openxmlformats.org/officeDocument/2006/relationships/slide" Target="slides/slide215.xml"/><Relationship Id="rId868" Type="http://schemas.openxmlformats.org/officeDocument/2006/relationships/slide" Target="slides/slide867.xml"/><Relationship Id="rId935" Type="http://schemas.openxmlformats.org/officeDocument/2006/relationships/slide" Target="slides/slide934.xml"/><Relationship Id="rId630" Type="http://schemas.openxmlformats.org/officeDocument/2006/relationships/slide" Target="slides/slide629.xml"/><Relationship Id="rId728" Type="http://schemas.openxmlformats.org/officeDocument/2006/relationships/slide" Target="slides/slide727.xml"/><Relationship Id="rId64" Type="http://schemas.openxmlformats.org/officeDocument/2006/relationships/slide" Target="slides/slide63.xml"/><Relationship Id="rId1120" Type="http://schemas.openxmlformats.org/officeDocument/2006/relationships/slide" Target="slides/slide1119.xml"/><Relationship Id="rId367" Type="http://schemas.openxmlformats.org/officeDocument/2006/relationships/slide" Target="slides/slide366.xml"/><Relationship Id="rId574" Type="http://schemas.openxmlformats.org/officeDocument/2006/relationships/slide" Target="slides/slide573.xml"/><Relationship Id="rId781" Type="http://schemas.openxmlformats.org/officeDocument/2006/relationships/slide" Target="slides/slide780.xml"/><Relationship Id="rId227" Type="http://schemas.openxmlformats.org/officeDocument/2006/relationships/slide" Target="slides/slide226.xml"/><Relationship Id="rId879" Type="http://schemas.openxmlformats.org/officeDocument/2006/relationships/slide" Target="slides/slide878.xml"/><Relationship Id="rId739" Type="http://schemas.openxmlformats.org/officeDocument/2006/relationships/slide" Target="slides/slide738.xml"/><Relationship Id="rId434" Type="http://schemas.openxmlformats.org/officeDocument/2006/relationships/slide" Target="slides/slide433.xml"/><Relationship Id="rId641" Type="http://schemas.openxmlformats.org/officeDocument/2006/relationships/slide" Target="slides/slide640.xml"/><Relationship Id="rId1064" Type="http://schemas.openxmlformats.org/officeDocument/2006/relationships/slide" Target="slides/slide1063.xml"/><Relationship Id="rId280" Type="http://schemas.openxmlformats.org/officeDocument/2006/relationships/slide" Target="slides/slide279.xml"/><Relationship Id="rId1131" Type="http://schemas.openxmlformats.org/officeDocument/2006/relationships/slide" Target="slides/slide1130.xml"/><Relationship Id="rId946" Type="http://schemas.openxmlformats.org/officeDocument/2006/relationships/slide" Target="slides/slide945.xml"/><Relationship Id="rId501" Type="http://schemas.openxmlformats.org/officeDocument/2006/relationships/slide" Target="slides/slide500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792" Type="http://schemas.openxmlformats.org/officeDocument/2006/relationships/slide" Target="slides/slide791.xml"/><Relationship Id="rId806" Type="http://schemas.openxmlformats.org/officeDocument/2006/relationships/slide" Target="slides/slide805.xml"/><Relationship Id="rId378" Type="http://schemas.openxmlformats.org/officeDocument/2006/relationships/slide" Target="slides/slide377.xml"/><Relationship Id="rId585" Type="http://schemas.openxmlformats.org/officeDocument/2006/relationships/slide" Target="slides/slide584.xml"/><Relationship Id="rId445" Type="http://schemas.openxmlformats.org/officeDocument/2006/relationships/slide" Target="slides/slide444.xml"/><Relationship Id="rId652" Type="http://schemas.openxmlformats.org/officeDocument/2006/relationships/slide" Target="slides/slide651.xml"/><Relationship Id="rId1075" Type="http://schemas.openxmlformats.org/officeDocument/2006/relationships/slide" Target="slides/slide1074.xml"/><Relationship Id="rId238" Type="http://schemas.openxmlformats.org/officeDocument/2006/relationships/slide" Target="slides/slide237.xml"/><Relationship Id="rId6" Type="http://schemas.openxmlformats.org/officeDocument/2006/relationships/slide" Target="slides/slide5.xml"/><Relationship Id="rId291" Type="http://schemas.openxmlformats.org/officeDocument/2006/relationships/slide" Target="slides/slide290.xml"/><Relationship Id="rId1142" Type="http://schemas.openxmlformats.org/officeDocument/2006/relationships/slide" Target="slides/slide1141.xml"/><Relationship Id="rId305" Type="http://schemas.openxmlformats.org/officeDocument/2006/relationships/slide" Target="slides/slide304.xml"/><Relationship Id="rId957" Type="http://schemas.openxmlformats.org/officeDocument/2006/relationships/slide" Target="slides/slide956.xml"/><Relationship Id="rId512" Type="http://schemas.openxmlformats.org/officeDocument/2006/relationships/slide" Target="slides/slide511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002" Type="http://schemas.openxmlformats.org/officeDocument/2006/relationships/slide" Target="slides/slide1001.xml"/><Relationship Id="rId817" Type="http://schemas.openxmlformats.org/officeDocument/2006/relationships/slide" Target="slides/slide816.xml"/><Relationship Id="rId389" Type="http://schemas.openxmlformats.org/officeDocument/2006/relationships/slide" Target="slides/slide388.xml"/><Relationship Id="rId596" Type="http://schemas.openxmlformats.org/officeDocument/2006/relationships/slide" Target="slides/slide595.xml"/><Relationship Id="rId456" Type="http://schemas.openxmlformats.org/officeDocument/2006/relationships/slide" Target="slides/slide455.xml"/><Relationship Id="rId663" Type="http://schemas.openxmlformats.org/officeDocument/2006/relationships/slide" Target="slides/slide662.xml"/><Relationship Id="rId1086" Type="http://schemas.openxmlformats.org/officeDocument/2006/relationships/slide" Target="slides/slide1085.xml"/><Relationship Id="rId870" Type="http://schemas.openxmlformats.org/officeDocument/2006/relationships/slide" Target="slides/slide869.xml"/><Relationship Id="rId249" Type="http://schemas.openxmlformats.org/officeDocument/2006/relationships/slide" Target="slides/slide248.xml"/><Relationship Id="rId109" Type="http://schemas.openxmlformats.org/officeDocument/2006/relationships/slide" Target="slides/slide108.xml"/><Relationship Id="rId1153" Type="http://schemas.openxmlformats.org/officeDocument/2006/relationships/slide" Target="slides/slide1152.xml"/><Relationship Id="rId316" Type="http://schemas.openxmlformats.org/officeDocument/2006/relationships/slide" Target="slides/slide315.xml"/><Relationship Id="rId968" Type="http://schemas.openxmlformats.org/officeDocument/2006/relationships/slide" Target="slides/slide967.xml"/><Relationship Id="rId523" Type="http://schemas.openxmlformats.org/officeDocument/2006/relationships/slide" Target="slides/slide522.xml"/><Relationship Id="rId13" Type="http://schemas.openxmlformats.org/officeDocument/2006/relationships/slide" Target="slides/slide12.xml"/><Relationship Id="rId730" Type="http://schemas.openxmlformats.org/officeDocument/2006/relationships/slide" Target="slides/slide729.xml"/><Relationship Id="rId97" Type="http://schemas.openxmlformats.org/officeDocument/2006/relationships/slide" Target="slides/slide96.xml"/><Relationship Id="rId1013" Type="http://schemas.openxmlformats.org/officeDocument/2006/relationships/slide" Target="slides/slide1012.xml"/><Relationship Id="rId828" Type="http://schemas.openxmlformats.org/officeDocument/2006/relationships/slide" Target="slides/slide827.xml"/><Relationship Id="rId467" Type="http://schemas.openxmlformats.org/officeDocument/2006/relationships/slide" Target="slides/slide466.xml"/><Relationship Id="rId162" Type="http://schemas.openxmlformats.org/officeDocument/2006/relationships/slide" Target="slides/slide161.xml"/><Relationship Id="rId1097" Type="http://schemas.openxmlformats.org/officeDocument/2006/relationships/slide" Target="slides/slide1096.xml"/><Relationship Id="rId979" Type="http://schemas.openxmlformats.org/officeDocument/2006/relationships/slide" Target="slides/slide978.xml"/><Relationship Id="rId674" Type="http://schemas.openxmlformats.org/officeDocument/2006/relationships/slide" Target="slides/slide673.xml"/><Relationship Id="rId881" Type="http://schemas.openxmlformats.org/officeDocument/2006/relationships/slide" Target="slides/slide880.xml"/><Relationship Id="rId741" Type="http://schemas.openxmlformats.org/officeDocument/2006/relationships/slide" Target="slides/slide740.xml"/><Relationship Id="rId1164" Type="http://schemas.openxmlformats.org/officeDocument/2006/relationships/slide" Target="slides/slide1163.xml"/><Relationship Id="rId327" Type="http://schemas.openxmlformats.org/officeDocument/2006/relationships/slide" Target="slides/slide326.xml"/><Relationship Id="rId839" Type="http://schemas.openxmlformats.org/officeDocument/2006/relationships/slide" Target="slides/slide838.xml"/><Relationship Id="rId534" Type="http://schemas.openxmlformats.org/officeDocument/2006/relationships/slide" Target="slides/slide533.xml"/><Relationship Id="rId24" Type="http://schemas.openxmlformats.org/officeDocument/2006/relationships/slide" Target="slides/slide23.xml"/><Relationship Id="rId601" Type="http://schemas.openxmlformats.org/officeDocument/2006/relationships/slide" Target="slides/slide600.xml"/><Relationship Id="rId173" Type="http://schemas.openxmlformats.org/officeDocument/2006/relationships/slide" Target="slides/slide172.xml"/><Relationship Id="rId1024" Type="http://schemas.openxmlformats.org/officeDocument/2006/relationships/slide" Target="slides/slide1023.xml"/><Relationship Id="rId380" Type="http://schemas.openxmlformats.org/officeDocument/2006/relationships/slide" Target="slides/slide379.xml"/><Relationship Id="rId906" Type="http://schemas.openxmlformats.org/officeDocument/2006/relationships/slide" Target="slides/slide905.xml"/><Relationship Id="rId478" Type="http://schemas.openxmlformats.org/officeDocument/2006/relationships/slide" Target="slides/slide477.xml"/><Relationship Id="rId685" Type="http://schemas.openxmlformats.org/officeDocument/2006/relationships/slide" Target="slides/slide684.xml"/><Relationship Id="rId240" Type="http://schemas.openxmlformats.org/officeDocument/2006/relationships/slide" Target="slides/slide239.xml"/><Relationship Id="rId892" Type="http://schemas.openxmlformats.org/officeDocument/2006/relationships/slide" Target="slides/slide891.xml"/><Relationship Id="rId35" Type="http://schemas.openxmlformats.org/officeDocument/2006/relationships/slide" Target="slides/slide34.xml"/><Relationship Id="rId100" Type="http://schemas.openxmlformats.org/officeDocument/2006/relationships/slide" Target="slides/slide99.xml"/><Relationship Id="rId752" Type="http://schemas.openxmlformats.org/officeDocument/2006/relationships/slide" Target="slides/slide751.xml"/><Relationship Id="rId1175" Type="http://schemas.openxmlformats.org/officeDocument/2006/relationships/slide" Target="slides/slide1174.xml"/><Relationship Id="rId338" Type="http://schemas.openxmlformats.org/officeDocument/2006/relationships/slide" Target="slides/slide337.xml"/><Relationship Id="rId545" Type="http://schemas.openxmlformats.org/officeDocument/2006/relationships/slide" Target="slides/slide544.xml"/><Relationship Id="rId405" Type="http://schemas.openxmlformats.org/officeDocument/2006/relationships/slide" Target="slides/slide404.xml"/><Relationship Id="rId612" Type="http://schemas.openxmlformats.org/officeDocument/2006/relationships/slide" Target="slides/slide611.xml"/><Relationship Id="rId184" Type="http://schemas.openxmlformats.org/officeDocument/2006/relationships/slide" Target="slides/slide183.xml"/><Relationship Id="rId1035" Type="http://schemas.openxmlformats.org/officeDocument/2006/relationships/slide" Target="slides/slide1034.xml"/><Relationship Id="rId391" Type="http://schemas.openxmlformats.org/officeDocument/2006/relationships/slide" Target="slides/slide390.xml"/><Relationship Id="rId1102" Type="http://schemas.openxmlformats.org/officeDocument/2006/relationships/slide" Target="slides/slide1101.xml"/><Relationship Id="rId917" Type="http://schemas.openxmlformats.org/officeDocument/2006/relationships/slide" Target="slides/slide916.xml"/><Relationship Id="rId489" Type="http://schemas.openxmlformats.org/officeDocument/2006/relationships/slide" Target="slides/slide488.xml"/><Relationship Id="rId696" Type="http://schemas.openxmlformats.org/officeDocument/2006/relationships/slide" Target="slides/slide695.xml"/><Relationship Id="rId251" Type="http://schemas.openxmlformats.org/officeDocument/2006/relationships/slide" Target="slides/slide250.xml"/><Relationship Id="rId46" Type="http://schemas.openxmlformats.org/officeDocument/2006/relationships/slide" Target="slides/slide45.xml"/><Relationship Id="rId763" Type="http://schemas.openxmlformats.org/officeDocument/2006/relationships/slide" Target="slides/slide762.xml"/><Relationship Id="rId1186" Type="http://schemas.openxmlformats.org/officeDocument/2006/relationships/slide" Target="slides/slide1185.xml"/><Relationship Id="rId349" Type="http://schemas.openxmlformats.org/officeDocument/2006/relationships/slide" Target="slides/slide348.xml"/><Relationship Id="rId556" Type="http://schemas.openxmlformats.org/officeDocument/2006/relationships/slide" Target="slides/slide555.xml"/><Relationship Id="rId416" Type="http://schemas.openxmlformats.org/officeDocument/2006/relationships/slide" Target="slides/slide415.xml"/><Relationship Id="rId111" Type="http://schemas.openxmlformats.org/officeDocument/2006/relationships/slide" Target="slides/slide110.xml"/><Relationship Id="rId195" Type="http://schemas.openxmlformats.org/officeDocument/2006/relationships/slide" Target="slides/slide194.xml"/><Relationship Id="rId970" Type="http://schemas.openxmlformats.org/officeDocument/2006/relationships/slide" Target="slides/slide969.xml"/><Relationship Id="rId1046" Type="http://schemas.openxmlformats.org/officeDocument/2006/relationships/slide" Target="slides/slide1045.xml"/><Relationship Id="rId209" Type="http://schemas.openxmlformats.org/officeDocument/2006/relationships/slide" Target="slides/slide208.xml"/><Relationship Id="rId928" Type="http://schemas.openxmlformats.org/officeDocument/2006/relationships/slide" Target="slides/slide927.xml"/><Relationship Id="rId623" Type="http://schemas.openxmlformats.org/officeDocument/2006/relationships/slide" Target="slides/slide622.xml"/><Relationship Id="rId830" Type="http://schemas.openxmlformats.org/officeDocument/2006/relationships/slide" Target="slides/slide829.xml"/><Relationship Id="rId57" Type="http://schemas.openxmlformats.org/officeDocument/2006/relationships/slide" Target="slides/slide56.xml"/><Relationship Id="rId1113" Type="http://schemas.openxmlformats.org/officeDocument/2006/relationships/slide" Target="slides/slide1112.xml"/><Relationship Id="rId1197" Type="http://schemas.openxmlformats.org/officeDocument/2006/relationships/slide" Target="slides/slide1196.xml"/><Relationship Id="rId567" Type="http://schemas.openxmlformats.org/officeDocument/2006/relationships/slide" Target="slides/slide566.xml"/><Relationship Id="rId262" Type="http://schemas.openxmlformats.org/officeDocument/2006/relationships/slide" Target="slides/slide261.xml"/><Relationship Id="rId122" Type="http://schemas.openxmlformats.org/officeDocument/2006/relationships/slide" Target="slides/slide121.xml"/><Relationship Id="rId774" Type="http://schemas.openxmlformats.org/officeDocument/2006/relationships/slide" Target="slides/slide773.xml"/><Relationship Id="rId981" Type="http://schemas.openxmlformats.org/officeDocument/2006/relationships/slide" Target="slides/slide980.xml"/><Relationship Id="rId1057" Type="http://schemas.openxmlformats.org/officeDocument/2006/relationships/slide" Target="slides/slide1056.xml"/><Relationship Id="rId427" Type="http://schemas.openxmlformats.org/officeDocument/2006/relationships/slide" Target="slides/slide426.xml"/><Relationship Id="rId634" Type="http://schemas.openxmlformats.org/officeDocument/2006/relationships/slide" Target="slides/slide633.xml"/><Relationship Id="rId841" Type="http://schemas.openxmlformats.org/officeDocument/2006/relationships/slide" Target="slides/slide840.xml"/><Relationship Id="rId1124" Type="http://schemas.openxmlformats.org/officeDocument/2006/relationships/slide" Target="slides/slide1123.xml"/><Relationship Id="rId480" Type="http://schemas.openxmlformats.org/officeDocument/2006/relationships/slide" Target="slides/slide479.xml"/><Relationship Id="rId939" Type="http://schemas.openxmlformats.org/officeDocument/2006/relationships/slide" Target="slides/slide938.xml"/><Relationship Id="rId701" Type="http://schemas.openxmlformats.org/officeDocument/2006/relationships/slide" Target="slides/slide700.xml"/><Relationship Id="rId273" Type="http://schemas.openxmlformats.org/officeDocument/2006/relationships/slide" Target="slides/slide272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785" Type="http://schemas.openxmlformats.org/officeDocument/2006/relationships/slide" Target="slides/slide784.xml"/><Relationship Id="rId340" Type="http://schemas.openxmlformats.org/officeDocument/2006/relationships/slide" Target="slides/slide339.xml"/><Relationship Id="rId992" Type="http://schemas.openxmlformats.org/officeDocument/2006/relationships/slide" Target="slides/slide991.xml"/><Relationship Id="rId578" Type="http://schemas.openxmlformats.org/officeDocument/2006/relationships/slide" Target="slides/slide577.xml"/><Relationship Id="rId438" Type="http://schemas.openxmlformats.org/officeDocument/2006/relationships/slide" Target="slides/slide437.xml"/><Relationship Id="rId645" Type="http://schemas.openxmlformats.org/officeDocument/2006/relationships/slide" Target="slides/slide644.xml"/><Relationship Id="rId1068" Type="http://schemas.openxmlformats.org/officeDocument/2006/relationships/slide" Target="slides/slide1067.xml"/><Relationship Id="rId200" Type="http://schemas.openxmlformats.org/officeDocument/2006/relationships/slide" Target="slides/slide199.xml"/><Relationship Id="rId852" Type="http://schemas.openxmlformats.org/officeDocument/2006/relationships/slide" Target="slides/slide851.xml"/><Relationship Id="rId284" Type="http://schemas.openxmlformats.org/officeDocument/2006/relationships/slide" Target="slides/slide283.xml"/><Relationship Id="rId1135" Type="http://schemas.openxmlformats.org/officeDocument/2006/relationships/slide" Target="slides/slide1134.xml"/><Relationship Id="rId491" Type="http://schemas.openxmlformats.org/officeDocument/2006/relationships/slide" Target="slides/slide490.xml"/><Relationship Id="rId505" Type="http://schemas.openxmlformats.org/officeDocument/2006/relationships/slide" Target="slides/slide504.xml"/><Relationship Id="rId712" Type="http://schemas.openxmlformats.org/officeDocument/2006/relationships/slide" Target="slides/slide711.xml"/><Relationship Id="rId79" Type="http://schemas.openxmlformats.org/officeDocument/2006/relationships/slide" Target="slides/slide78.xml"/><Relationship Id="rId144" Type="http://schemas.openxmlformats.org/officeDocument/2006/relationships/slide" Target="slides/slide143.xml"/><Relationship Id="rId796" Type="http://schemas.openxmlformats.org/officeDocument/2006/relationships/slide" Target="slides/slide795.xml"/><Relationship Id="rId1202" Type="http://schemas.openxmlformats.org/officeDocument/2006/relationships/slide" Target="slides/slide1201.xml"/><Relationship Id="rId589" Type="http://schemas.openxmlformats.org/officeDocument/2006/relationships/slide" Target="slides/slide588.xml"/><Relationship Id="rId449" Type="http://schemas.openxmlformats.org/officeDocument/2006/relationships/slide" Target="slides/slide448.xml"/><Relationship Id="rId656" Type="http://schemas.openxmlformats.org/officeDocument/2006/relationships/slide" Target="slides/slide655.xml"/><Relationship Id="rId351" Type="http://schemas.openxmlformats.org/officeDocument/2006/relationships/slide" Target="slides/slide350.xml"/><Relationship Id="rId1079" Type="http://schemas.openxmlformats.org/officeDocument/2006/relationships/slide" Target="slides/slide1078.xml"/><Relationship Id="rId863" Type="http://schemas.openxmlformats.org/officeDocument/2006/relationships/slide" Target="slides/slide862.xml"/><Relationship Id="rId295" Type="http://schemas.openxmlformats.org/officeDocument/2006/relationships/slide" Target="slides/slide294.xml"/><Relationship Id="rId1146" Type="http://schemas.openxmlformats.org/officeDocument/2006/relationships/slide" Target="slides/slide1145.xml"/><Relationship Id="rId309" Type="http://schemas.openxmlformats.org/officeDocument/2006/relationships/slide" Target="slides/slide308.xml"/><Relationship Id="rId516" Type="http://schemas.openxmlformats.org/officeDocument/2006/relationships/slide" Target="slides/slide515.xml"/><Relationship Id="rId211" Type="http://schemas.openxmlformats.org/officeDocument/2006/relationships/slide" Target="slides/slide210.xml"/><Relationship Id="rId930" Type="http://schemas.openxmlformats.org/officeDocument/2006/relationships/slide" Target="slides/slide929.xml"/><Relationship Id="rId1006" Type="http://schemas.openxmlformats.org/officeDocument/2006/relationships/slide" Target="slides/slide1005.xml"/><Relationship Id="rId723" Type="http://schemas.openxmlformats.org/officeDocument/2006/relationships/slide" Target="slides/slide722.xml"/><Relationship Id="rId155" Type="http://schemas.openxmlformats.org/officeDocument/2006/relationships/slide" Target="slides/slide154.xml"/><Relationship Id="rId362" Type="http://schemas.openxmlformats.org/officeDocument/2006/relationships/slide" Target="slides/slide361.xml"/><Relationship Id="rId667" Type="http://schemas.openxmlformats.org/officeDocument/2006/relationships/slide" Target="slides/slide666.xml"/><Relationship Id="rId222" Type="http://schemas.openxmlformats.org/officeDocument/2006/relationships/slide" Target="slides/slide221.xml"/><Relationship Id="rId874" Type="http://schemas.openxmlformats.org/officeDocument/2006/relationships/slide" Target="slides/slide873.xml"/><Relationship Id="rId734" Type="http://schemas.openxmlformats.org/officeDocument/2006/relationships/slide" Target="slides/slide733.xml"/><Relationship Id="rId1157" Type="http://schemas.openxmlformats.org/officeDocument/2006/relationships/slide" Target="slides/slide1156.xml"/><Relationship Id="rId941" Type="http://schemas.openxmlformats.org/officeDocument/2006/relationships/slide" Target="slides/slide940.xml"/><Relationship Id="rId527" Type="http://schemas.openxmlformats.org/officeDocument/2006/relationships/slide" Target="slides/slide526.xml"/><Relationship Id="rId17" Type="http://schemas.openxmlformats.org/officeDocument/2006/relationships/slide" Target="slides/slide16.xml"/><Relationship Id="rId70" Type="http://schemas.openxmlformats.org/officeDocument/2006/relationships/slide" Target="slides/slide69.xml"/><Relationship Id="rId166" Type="http://schemas.openxmlformats.org/officeDocument/2006/relationships/slide" Target="slides/slide165.xml"/><Relationship Id="rId1017" Type="http://schemas.openxmlformats.org/officeDocument/2006/relationships/slide" Target="slides/slide1016.xml"/><Relationship Id="rId801" Type="http://schemas.openxmlformats.org/officeDocument/2006/relationships/slide" Target="slides/slide800.xml"/><Relationship Id="rId373" Type="http://schemas.openxmlformats.org/officeDocument/2006/relationships/slide" Target="slides/slide372.xml"/><Relationship Id="rId580" Type="http://schemas.openxmlformats.org/officeDocument/2006/relationships/slide" Target="slides/slide579.xml"/><Relationship Id="rId440" Type="http://schemas.openxmlformats.org/officeDocument/2006/relationships/slide" Target="slides/slide439.xml"/><Relationship Id="rId678" Type="http://schemas.openxmlformats.org/officeDocument/2006/relationships/slide" Target="slides/slide677.xml"/><Relationship Id="rId1070" Type="http://schemas.openxmlformats.org/officeDocument/2006/relationships/slide" Target="slides/slide1069.xml"/><Relationship Id="rId233" Type="http://schemas.openxmlformats.org/officeDocument/2006/relationships/slide" Target="slides/slide232.xml"/><Relationship Id="rId885" Type="http://schemas.openxmlformats.org/officeDocument/2006/relationships/slide" Target="slides/slide884.xml"/><Relationship Id="rId1" Type="http://schemas.openxmlformats.org/officeDocument/2006/relationships/slideMaster" Target="slideMasters/slideMaster1.xml"/><Relationship Id="rId745" Type="http://schemas.openxmlformats.org/officeDocument/2006/relationships/slide" Target="slides/slide744.xml"/><Relationship Id="rId1168" Type="http://schemas.openxmlformats.org/officeDocument/2006/relationships/slide" Target="slides/slide1167.xml"/><Relationship Id="rId300" Type="http://schemas.openxmlformats.org/officeDocument/2006/relationships/slide" Target="slides/slide299.xml"/><Relationship Id="rId952" Type="http://schemas.openxmlformats.org/officeDocument/2006/relationships/slide" Target="slides/slide951.xml"/><Relationship Id="rId538" Type="http://schemas.openxmlformats.org/officeDocument/2006/relationships/slide" Target="slides/slide537.xml"/><Relationship Id="rId28" Type="http://schemas.openxmlformats.org/officeDocument/2006/relationships/slide" Target="slides/slide27.xml"/><Relationship Id="rId81" Type="http://schemas.openxmlformats.org/officeDocument/2006/relationships/slide" Target="slides/slide80.xml"/><Relationship Id="rId605" Type="http://schemas.openxmlformats.org/officeDocument/2006/relationships/slide" Target="slides/slide604.xml"/><Relationship Id="rId177" Type="http://schemas.openxmlformats.org/officeDocument/2006/relationships/slide" Target="slides/slide176.xml"/><Relationship Id="rId1028" Type="http://schemas.openxmlformats.org/officeDocument/2006/relationships/slide" Target="slides/slide1027.xml"/><Relationship Id="rId812" Type="http://schemas.openxmlformats.org/officeDocument/2006/relationships/slide" Target="slides/slide811.xml"/><Relationship Id="rId384" Type="http://schemas.openxmlformats.org/officeDocument/2006/relationships/slide" Target="slides/slide383.xml"/><Relationship Id="rId591" Type="http://schemas.openxmlformats.org/officeDocument/2006/relationships/slide" Target="slides/slide590.xml"/><Relationship Id="rId689" Type="http://schemas.openxmlformats.org/officeDocument/2006/relationships/slide" Target="slides/slide688.xml"/><Relationship Id="rId1081" Type="http://schemas.openxmlformats.org/officeDocument/2006/relationships/slide" Target="slides/slide1080.xml"/><Relationship Id="rId244" Type="http://schemas.openxmlformats.org/officeDocument/2006/relationships/slide" Target="slides/slide243.xml"/><Relationship Id="rId896" Type="http://schemas.openxmlformats.org/officeDocument/2006/relationships/slide" Target="slides/slide895.xml"/><Relationship Id="rId39" Type="http://schemas.openxmlformats.org/officeDocument/2006/relationships/slide" Target="slides/slide38.xml"/><Relationship Id="rId756" Type="http://schemas.openxmlformats.org/officeDocument/2006/relationships/slide" Target="slides/slide755.xml"/><Relationship Id="rId451" Type="http://schemas.openxmlformats.org/officeDocument/2006/relationships/slide" Target="slides/slide450.xml"/><Relationship Id="rId1179" Type="http://schemas.openxmlformats.org/officeDocument/2006/relationships/slide" Target="slides/slide1178.xml"/><Relationship Id="rId549" Type="http://schemas.openxmlformats.org/officeDocument/2006/relationships/slide" Target="slides/slide548.xml"/><Relationship Id="rId409" Type="http://schemas.openxmlformats.org/officeDocument/2006/relationships/slide" Target="slides/slide408.xml"/><Relationship Id="rId104" Type="http://schemas.openxmlformats.org/officeDocument/2006/relationships/slide" Target="slides/slide103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963" Type="http://schemas.openxmlformats.org/officeDocument/2006/relationships/slide" Target="slides/slide962.xml"/><Relationship Id="rId1039" Type="http://schemas.openxmlformats.org/officeDocument/2006/relationships/slide" Target="slides/slide1038.xml"/><Relationship Id="rId395" Type="http://schemas.openxmlformats.org/officeDocument/2006/relationships/slide" Target="slides/slide394.xml"/><Relationship Id="rId92" Type="http://schemas.openxmlformats.org/officeDocument/2006/relationships/slide" Target="slides/slide91.xml"/><Relationship Id="rId616" Type="http://schemas.openxmlformats.org/officeDocument/2006/relationships/slide" Target="slides/slide615.xml"/><Relationship Id="rId823" Type="http://schemas.openxmlformats.org/officeDocument/2006/relationships/slide" Target="slides/slide822.xml"/><Relationship Id="rId1106" Type="http://schemas.openxmlformats.org/officeDocument/2006/relationships/slide" Target="slides/slide1105.xml"/><Relationship Id="rId462" Type="http://schemas.openxmlformats.org/officeDocument/2006/relationships/slide" Target="slides/slide461.xml"/><Relationship Id="rId1092" Type="http://schemas.openxmlformats.org/officeDocument/2006/relationships/slide" Target="slides/slide1091.xml"/><Relationship Id="rId255" Type="http://schemas.openxmlformats.org/officeDocument/2006/relationships/slide" Target="slides/slide254.xml"/><Relationship Id="rId115" Type="http://schemas.openxmlformats.org/officeDocument/2006/relationships/slide" Target="slides/slide114.xml"/><Relationship Id="rId767" Type="http://schemas.openxmlformats.org/officeDocument/2006/relationships/slide" Target="slides/slide766.xml"/><Relationship Id="rId322" Type="http://schemas.openxmlformats.org/officeDocument/2006/relationships/slide" Target="slides/slide321.xml"/><Relationship Id="rId974" Type="http://schemas.openxmlformats.org/officeDocument/2006/relationships/slide" Target="slides/slide973.xml"/><Relationship Id="rId627" Type="http://schemas.openxmlformats.org/officeDocument/2006/relationships/slide" Target="slides/slide626.xml"/><Relationship Id="rId199" Type="http://schemas.openxmlformats.org/officeDocument/2006/relationships/slide" Target="slides/slide198.xml"/><Relationship Id="rId834" Type="http://schemas.openxmlformats.org/officeDocument/2006/relationships/slide" Target="slides/slide833.xml"/><Relationship Id="rId1117" Type="http://schemas.openxmlformats.org/officeDocument/2006/relationships/slide" Target="slides/slide1116.xml"/><Relationship Id="rId901" Type="http://schemas.openxmlformats.org/officeDocument/2006/relationships/slide" Target="slides/slide900.xml"/><Relationship Id="rId473" Type="http://schemas.openxmlformats.org/officeDocument/2006/relationships/slide" Target="slides/slide472.xml"/><Relationship Id="rId680" Type="http://schemas.openxmlformats.org/officeDocument/2006/relationships/slide" Target="slides/slide679.xml"/><Relationship Id="rId266" Type="http://schemas.openxmlformats.org/officeDocument/2006/relationships/slide" Target="slides/slide265.xml"/><Relationship Id="rId30" Type="http://schemas.openxmlformats.org/officeDocument/2006/relationships/slide" Target="slides/slide29.xml"/><Relationship Id="rId126" Type="http://schemas.openxmlformats.org/officeDocument/2006/relationships/slide" Target="slides/slide125.xml"/><Relationship Id="rId778" Type="http://schemas.openxmlformats.org/officeDocument/2006/relationships/slide" Target="slides/slide777.xml"/><Relationship Id="rId1170" Type="http://schemas.openxmlformats.org/officeDocument/2006/relationships/slide" Target="slides/slide1169.xml"/><Relationship Id="rId333" Type="http://schemas.openxmlformats.org/officeDocument/2006/relationships/slide" Target="slides/slide332.xml"/><Relationship Id="rId985" Type="http://schemas.openxmlformats.org/officeDocument/2006/relationships/slide" Target="slides/slide984.xml"/><Relationship Id="rId540" Type="http://schemas.openxmlformats.org/officeDocument/2006/relationships/slide" Target="slides/slide539.xml"/><Relationship Id="rId638" Type="http://schemas.openxmlformats.org/officeDocument/2006/relationships/slide" Target="slides/slide637.xml"/><Relationship Id="rId1030" Type="http://schemas.openxmlformats.org/officeDocument/2006/relationships/slide" Target="slides/slide1029.xml"/><Relationship Id="rId845" Type="http://schemas.openxmlformats.org/officeDocument/2006/relationships/slide" Target="slides/slide844.xml"/><Relationship Id="rId400" Type="http://schemas.openxmlformats.org/officeDocument/2006/relationships/slide" Target="slides/slide399.xml"/><Relationship Id="rId1128" Type="http://schemas.openxmlformats.org/officeDocument/2006/relationships/slide" Target="slides/slide1127.xml"/><Relationship Id="rId484" Type="http://schemas.openxmlformats.org/officeDocument/2006/relationships/slide" Target="slides/slide483.xml"/><Relationship Id="rId705" Type="http://schemas.openxmlformats.org/officeDocument/2006/relationships/slide" Target="slides/slide704.xml"/><Relationship Id="rId277" Type="http://schemas.openxmlformats.org/officeDocument/2006/relationships/slide" Target="slides/slide276.xml"/><Relationship Id="rId137" Type="http://schemas.openxmlformats.org/officeDocument/2006/relationships/slide" Target="slides/slide136.xml"/><Relationship Id="rId789" Type="http://schemas.openxmlformats.org/officeDocument/2006/relationships/slide" Target="slides/slide788.xml"/><Relationship Id="rId912" Type="http://schemas.openxmlformats.org/officeDocument/2006/relationships/slide" Target="slides/slide911.xml"/><Relationship Id="rId344" Type="http://schemas.openxmlformats.org/officeDocument/2006/relationships/slide" Target="slides/slide343.xml"/><Relationship Id="rId996" Type="http://schemas.openxmlformats.org/officeDocument/2006/relationships/slide" Target="slides/slide995.xml"/><Relationship Id="rId691" Type="http://schemas.openxmlformats.org/officeDocument/2006/relationships/slide" Target="slides/slide690.xml"/><Relationship Id="rId41" Type="http://schemas.openxmlformats.org/officeDocument/2006/relationships/slide" Target="slides/slide40.xml"/><Relationship Id="rId1181" Type="http://schemas.openxmlformats.org/officeDocument/2006/relationships/slide" Target="slides/slide1180.xml"/><Relationship Id="rId649" Type="http://schemas.openxmlformats.org/officeDocument/2006/relationships/slide" Target="slides/slide648.xml"/><Relationship Id="rId856" Type="http://schemas.openxmlformats.org/officeDocument/2006/relationships/slide" Target="slides/slide855.xml"/><Relationship Id="rId551" Type="http://schemas.openxmlformats.org/officeDocument/2006/relationships/slide" Target="slides/slide550.xml"/><Relationship Id="rId288" Type="http://schemas.openxmlformats.org/officeDocument/2006/relationships/slide" Target="slides/slide287.xml"/><Relationship Id="rId411" Type="http://schemas.openxmlformats.org/officeDocument/2006/relationships/slide" Target="slides/slide410.xml"/><Relationship Id="rId1139" Type="http://schemas.openxmlformats.org/officeDocument/2006/relationships/slide" Target="slides/slide1138.xml"/><Relationship Id="rId190" Type="http://schemas.openxmlformats.org/officeDocument/2006/relationships/slide" Target="slides/slide189.xml"/><Relationship Id="rId1041" Type="http://schemas.openxmlformats.org/officeDocument/2006/relationships/slide" Target="slides/slide1040.xml"/><Relationship Id="rId509" Type="http://schemas.openxmlformats.org/officeDocument/2006/relationships/slide" Target="slides/slide508.xml"/><Relationship Id="rId204" Type="http://schemas.openxmlformats.org/officeDocument/2006/relationships/slide" Target="slides/slide203.xml"/><Relationship Id="rId923" Type="http://schemas.openxmlformats.org/officeDocument/2006/relationships/slide" Target="slides/slide922.xml"/><Relationship Id="rId495" Type="http://schemas.openxmlformats.org/officeDocument/2006/relationships/slide" Target="slides/slide494.xml"/><Relationship Id="rId716" Type="http://schemas.openxmlformats.org/officeDocument/2006/relationships/slide" Target="slides/slide715.xml"/><Relationship Id="rId52" Type="http://schemas.openxmlformats.org/officeDocument/2006/relationships/slide" Target="slides/slide51.xml"/><Relationship Id="rId148" Type="http://schemas.openxmlformats.org/officeDocument/2006/relationships/slide" Target="slides/slide147.xml"/><Relationship Id="rId1192" Type="http://schemas.openxmlformats.org/officeDocument/2006/relationships/slide" Target="slides/slide1191.xml"/><Relationship Id="rId355" Type="http://schemas.openxmlformats.org/officeDocument/2006/relationships/slide" Target="slides/slide354.xml"/><Relationship Id="rId1206" Type="http://schemas.openxmlformats.org/officeDocument/2006/relationships/tableStyles" Target="tableStyles.xml"/><Relationship Id="rId562" Type="http://schemas.openxmlformats.org/officeDocument/2006/relationships/slide" Target="slides/slide561.xml"/><Relationship Id="rId422" Type="http://schemas.openxmlformats.org/officeDocument/2006/relationships/slide" Target="slides/slide421.xml"/><Relationship Id="rId1052" Type="http://schemas.openxmlformats.org/officeDocument/2006/relationships/slide" Target="slides/slide1051.xml"/><Relationship Id="rId215" Type="http://schemas.openxmlformats.org/officeDocument/2006/relationships/slide" Target="slides/slide214.xml"/><Relationship Id="rId867" Type="http://schemas.openxmlformats.org/officeDocument/2006/relationships/slide" Target="slides/slide866.xml"/><Relationship Id="rId299" Type="http://schemas.openxmlformats.org/officeDocument/2006/relationships/slide" Target="slides/slide298.xml"/><Relationship Id="rId934" Type="http://schemas.openxmlformats.org/officeDocument/2006/relationships/slide" Target="slides/slide933.xml"/><Relationship Id="rId727" Type="http://schemas.openxmlformats.org/officeDocument/2006/relationships/slide" Target="slides/slide726.xml"/><Relationship Id="rId63" Type="http://schemas.openxmlformats.org/officeDocument/2006/relationships/slide" Target="slides/slide62.xml"/><Relationship Id="rId780" Type="http://schemas.openxmlformats.org/officeDocument/2006/relationships/slide" Target="slides/slide779.xml"/><Relationship Id="rId159" Type="http://schemas.openxmlformats.org/officeDocument/2006/relationships/slide" Target="slides/slide158.xml"/><Relationship Id="rId366" Type="http://schemas.openxmlformats.org/officeDocument/2006/relationships/slide" Target="slides/slide365.xml"/><Relationship Id="rId573" Type="http://schemas.openxmlformats.org/officeDocument/2006/relationships/slide" Target="slides/slide572.xml"/><Relationship Id="rId433" Type="http://schemas.openxmlformats.org/officeDocument/2006/relationships/slide" Target="slides/slide432.xml"/><Relationship Id="rId1063" Type="http://schemas.openxmlformats.org/officeDocument/2006/relationships/slide" Target="slides/slide1062.xml"/><Relationship Id="rId226" Type="http://schemas.openxmlformats.org/officeDocument/2006/relationships/slide" Target="slides/slide225.xml"/><Relationship Id="rId878" Type="http://schemas.openxmlformats.org/officeDocument/2006/relationships/slide" Target="slides/slide877.xml"/><Relationship Id="rId738" Type="http://schemas.openxmlformats.org/officeDocument/2006/relationships/slide" Target="slides/slide737.xml"/><Relationship Id="rId945" Type="http://schemas.openxmlformats.org/officeDocument/2006/relationships/slide" Target="slides/slide944.xml"/><Relationship Id="rId640" Type="http://schemas.openxmlformats.org/officeDocument/2006/relationships/slide" Target="slides/slide639.xml"/><Relationship Id="rId74" Type="http://schemas.openxmlformats.org/officeDocument/2006/relationships/slide" Target="slides/slide73.xml"/><Relationship Id="rId1130" Type="http://schemas.openxmlformats.org/officeDocument/2006/relationships/slide" Target="slides/slide1129.xml"/><Relationship Id="rId805" Type="http://schemas.openxmlformats.org/officeDocument/2006/relationships/slide" Target="slides/slide804.xml"/><Relationship Id="rId377" Type="http://schemas.openxmlformats.org/officeDocument/2006/relationships/slide" Target="slides/slide376.xml"/><Relationship Id="rId500" Type="http://schemas.openxmlformats.org/officeDocument/2006/relationships/slide" Target="slides/slide499.xml"/><Relationship Id="rId584" Type="http://schemas.openxmlformats.org/officeDocument/2006/relationships/slide" Target="slides/slide583.xml"/><Relationship Id="rId791" Type="http://schemas.openxmlformats.org/officeDocument/2006/relationships/slide" Target="slides/slide790.xml"/><Relationship Id="rId1074" Type="http://schemas.openxmlformats.org/officeDocument/2006/relationships/slide" Target="slides/slide1073.xml"/><Relationship Id="rId237" Type="http://schemas.openxmlformats.org/officeDocument/2006/relationships/slide" Target="slides/slide236.xml"/><Relationship Id="rId889" Type="http://schemas.openxmlformats.org/officeDocument/2006/relationships/slide" Target="slides/slide888.xml"/><Relationship Id="rId5" Type="http://schemas.openxmlformats.org/officeDocument/2006/relationships/slide" Target="slides/slide4.xml"/><Relationship Id="rId749" Type="http://schemas.openxmlformats.org/officeDocument/2006/relationships/slide" Target="slides/slide748.xml"/><Relationship Id="rId444" Type="http://schemas.openxmlformats.org/officeDocument/2006/relationships/slide" Target="slides/slide443.xml"/><Relationship Id="rId651" Type="http://schemas.openxmlformats.org/officeDocument/2006/relationships/slide" Target="slides/slide650.xml"/><Relationship Id="rId290" Type="http://schemas.openxmlformats.org/officeDocument/2006/relationships/slide" Target="slides/slide289.xml"/><Relationship Id="rId1141" Type="http://schemas.openxmlformats.org/officeDocument/2006/relationships/slide" Target="slides/slide1140.xml"/><Relationship Id="rId609" Type="http://schemas.openxmlformats.org/officeDocument/2006/relationships/slide" Target="slides/slide608.xml"/><Relationship Id="rId304" Type="http://schemas.openxmlformats.org/officeDocument/2006/relationships/slide" Target="slides/slide303.xml"/><Relationship Id="rId956" Type="http://schemas.openxmlformats.org/officeDocument/2006/relationships/slide" Target="slides/slide955.xml"/><Relationship Id="rId388" Type="http://schemas.openxmlformats.org/officeDocument/2006/relationships/slide" Target="slides/slide387.xml"/><Relationship Id="rId511" Type="http://schemas.openxmlformats.org/officeDocument/2006/relationships/slide" Target="slides/slide510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001" Type="http://schemas.openxmlformats.org/officeDocument/2006/relationships/slide" Target="slides/slide1000.xml"/><Relationship Id="rId816" Type="http://schemas.openxmlformats.org/officeDocument/2006/relationships/slide" Target="slides/slide815.xml"/><Relationship Id="rId595" Type="http://schemas.openxmlformats.org/officeDocument/2006/relationships/slide" Target="slides/slide594.xml"/><Relationship Id="rId455" Type="http://schemas.openxmlformats.org/officeDocument/2006/relationships/slide" Target="slides/slide454.xml"/><Relationship Id="rId662" Type="http://schemas.openxmlformats.org/officeDocument/2006/relationships/slide" Target="slides/slide661.xml"/><Relationship Id="rId1085" Type="http://schemas.openxmlformats.org/officeDocument/2006/relationships/slide" Target="slides/slide1084.xml"/><Relationship Id="rId248" Type="http://schemas.openxmlformats.org/officeDocument/2006/relationships/slide" Target="slides/slide247.xml"/><Relationship Id="rId108" Type="http://schemas.openxmlformats.org/officeDocument/2006/relationships/slide" Target="slides/slide107.xml"/><Relationship Id="rId1152" Type="http://schemas.openxmlformats.org/officeDocument/2006/relationships/slide" Target="slides/slide1151.xml"/><Relationship Id="rId315" Type="http://schemas.openxmlformats.org/officeDocument/2006/relationships/slide" Target="slides/slide314.xml"/><Relationship Id="rId967" Type="http://schemas.openxmlformats.org/officeDocument/2006/relationships/slide" Target="slides/slide966.xml"/><Relationship Id="rId522" Type="http://schemas.openxmlformats.org/officeDocument/2006/relationships/slide" Target="slides/slide521.xml"/><Relationship Id="rId12" Type="http://schemas.openxmlformats.org/officeDocument/2006/relationships/slide" Target="slides/slide11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1012" Type="http://schemas.openxmlformats.org/officeDocument/2006/relationships/slide" Target="slides/slide1011.xml"/><Relationship Id="rId827" Type="http://schemas.openxmlformats.org/officeDocument/2006/relationships/slide" Target="slides/slide826.xml"/><Relationship Id="rId399" Type="http://schemas.openxmlformats.org/officeDocument/2006/relationships/slide" Target="slides/slide398.xml"/><Relationship Id="rId466" Type="http://schemas.openxmlformats.org/officeDocument/2006/relationships/slide" Target="slides/slide465.xml"/><Relationship Id="rId673" Type="http://schemas.openxmlformats.org/officeDocument/2006/relationships/slide" Target="slides/slide672.xml"/><Relationship Id="rId1096" Type="http://schemas.openxmlformats.org/officeDocument/2006/relationships/slide" Target="slides/slide1095.xml"/><Relationship Id="rId880" Type="http://schemas.openxmlformats.org/officeDocument/2006/relationships/slide" Target="slides/slide879.xml"/><Relationship Id="rId259" Type="http://schemas.openxmlformats.org/officeDocument/2006/relationships/slide" Target="slides/slide258.xml"/><Relationship Id="rId119" Type="http://schemas.openxmlformats.org/officeDocument/2006/relationships/slide" Target="slides/slide118.xml"/><Relationship Id="rId1163" Type="http://schemas.openxmlformats.org/officeDocument/2006/relationships/slide" Target="slides/slide1162.xml"/><Relationship Id="rId326" Type="http://schemas.openxmlformats.org/officeDocument/2006/relationships/slide" Target="slides/slide325.xml"/><Relationship Id="rId978" Type="http://schemas.openxmlformats.org/officeDocument/2006/relationships/slide" Target="slides/slide977.xml"/><Relationship Id="rId533" Type="http://schemas.openxmlformats.org/officeDocument/2006/relationships/slide" Target="slides/slide532.xml"/><Relationship Id="rId23" Type="http://schemas.openxmlformats.org/officeDocument/2006/relationships/slide" Target="slides/slide22.xml"/><Relationship Id="rId740" Type="http://schemas.openxmlformats.org/officeDocument/2006/relationships/slide" Target="slides/slide739.xml"/><Relationship Id="rId1023" Type="http://schemas.openxmlformats.org/officeDocument/2006/relationships/slide" Target="slides/slide1022.xml"/><Relationship Id="rId838" Type="http://schemas.openxmlformats.org/officeDocument/2006/relationships/slide" Target="slides/slide837.xml"/><Relationship Id="rId477" Type="http://schemas.openxmlformats.org/officeDocument/2006/relationships/slide" Target="slides/slide476.xml"/><Relationship Id="rId600" Type="http://schemas.openxmlformats.org/officeDocument/2006/relationships/slide" Target="slides/slide599.xml"/><Relationship Id="rId172" Type="http://schemas.openxmlformats.org/officeDocument/2006/relationships/slide" Target="slides/slide171.xml"/><Relationship Id="rId684" Type="http://schemas.openxmlformats.org/officeDocument/2006/relationships/slide" Target="slides/slide683.xml"/><Relationship Id="rId905" Type="http://schemas.openxmlformats.org/officeDocument/2006/relationships/slide" Target="slides/slide904.xml"/><Relationship Id="rId337" Type="http://schemas.openxmlformats.org/officeDocument/2006/relationships/slide" Target="slides/slide336.xml"/><Relationship Id="rId989" Type="http://schemas.openxmlformats.org/officeDocument/2006/relationships/slide" Target="slides/slide988.xml"/><Relationship Id="rId891" Type="http://schemas.openxmlformats.org/officeDocument/2006/relationships/slide" Target="slides/slide890.xml"/><Relationship Id="rId34" Type="http://schemas.openxmlformats.org/officeDocument/2006/relationships/slide" Target="slides/slide33.xml"/><Relationship Id="rId751" Type="http://schemas.openxmlformats.org/officeDocument/2006/relationships/slide" Target="slides/slide750.xml"/><Relationship Id="rId1174" Type="http://schemas.openxmlformats.org/officeDocument/2006/relationships/slide" Target="slides/slide1173.xml"/><Relationship Id="rId849" Type="http://schemas.openxmlformats.org/officeDocument/2006/relationships/slide" Target="slides/slide848.xml"/><Relationship Id="rId544" Type="http://schemas.openxmlformats.org/officeDocument/2006/relationships/slide" Target="slides/slide543.xml"/><Relationship Id="rId404" Type="http://schemas.openxmlformats.org/officeDocument/2006/relationships/slide" Target="slides/slide403.xml"/><Relationship Id="rId611" Type="http://schemas.openxmlformats.org/officeDocument/2006/relationships/slide" Target="slides/slide610.xml"/><Relationship Id="rId183" Type="http://schemas.openxmlformats.org/officeDocument/2006/relationships/slide" Target="slides/slide182.xml"/><Relationship Id="rId1034" Type="http://schemas.openxmlformats.org/officeDocument/2006/relationships/slide" Target="slides/slide1033.xml"/><Relationship Id="rId390" Type="http://schemas.openxmlformats.org/officeDocument/2006/relationships/slide" Target="slides/slide389.xml"/><Relationship Id="rId1101" Type="http://schemas.openxmlformats.org/officeDocument/2006/relationships/slide" Target="slides/slide1100.xml"/><Relationship Id="rId916" Type="http://schemas.openxmlformats.org/officeDocument/2006/relationships/slide" Target="slides/slide915.xml"/><Relationship Id="rId488" Type="http://schemas.openxmlformats.org/officeDocument/2006/relationships/slide" Target="slides/slide487.xml"/><Relationship Id="rId695" Type="http://schemas.openxmlformats.org/officeDocument/2006/relationships/slide" Target="slides/slide694.xml"/><Relationship Id="rId250" Type="http://schemas.openxmlformats.org/officeDocument/2006/relationships/slide" Target="slides/slide249.xml"/><Relationship Id="rId709" Type="http://schemas.openxmlformats.org/officeDocument/2006/relationships/slide" Target="slides/slide708.xml"/><Relationship Id="rId45" Type="http://schemas.openxmlformats.org/officeDocument/2006/relationships/slide" Target="slides/slide44.xml"/><Relationship Id="rId110" Type="http://schemas.openxmlformats.org/officeDocument/2006/relationships/slide" Target="slides/slide109.xml"/><Relationship Id="rId762" Type="http://schemas.openxmlformats.org/officeDocument/2006/relationships/slide" Target="slides/slide761.xml"/><Relationship Id="rId1185" Type="http://schemas.openxmlformats.org/officeDocument/2006/relationships/slide" Target="slides/slide1184.xml"/><Relationship Id="rId348" Type="http://schemas.openxmlformats.org/officeDocument/2006/relationships/slide" Target="slides/slide347.xml"/><Relationship Id="rId555" Type="http://schemas.openxmlformats.org/officeDocument/2006/relationships/slide" Target="slides/slide554.xml"/><Relationship Id="rId415" Type="http://schemas.openxmlformats.org/officeDocument/2006/relationships/slide" Target="slides/slide414.xml"/><Relationship Id="rId622" Type="http://schemas.openxmlformats.org/officeDocument/2006/relationships/slide" Target="slides/slide621.xml"/><Relationship Id="rId194" Type="http://schemas.openxmlformats.org/officeDocument/2006/relationships/slide" Target="slides/slide193.xml"/><Relationship Id="rId1045" Type="http://schemas.openxmlformats.org/officeDocument/2006/relationships/slide" Target="slides/slide1044.xml"/><Relationship Id="rId208" Type="http://schemas.openxmlformats.org/officeDocument/2006/relationships/slide" Target="slides/slide207.xml"/><Relationship Id="rId1112" Type="http://schemas.openxmlformats.org/officeDocument/2006/relationships/slide" Target="slides/slide1111.xml"/><Relationship Id="rId927" Type="http://schemas.openxmlformats.org/officeDocument/2006/relationships/slide" Target="slides/slide926.xml"/><Relationship Id="rId499" Type="http://schemas.openxmlformats.org/officeDocument/2006/relationships/slide" Target="slides/slide498.xml"/><Relationship Id="rId261" Type="http://schemas.openxmlformats.org/officeDocument/2006/relationships/slide" Target="slides/slide260.xml"/><Relationship Id="rId56" Type="http://schemas.openxmlformats.org/officeDocument/2006/relationships/slide" Target="slides/slide55.xml"/><Relationship Id="rId773" Type="http://schemas.openxmlformats.org/officeDocument/2006/relationships/slide" Target="slides/slide772.xml"/><Relationship Id="rId1196" Type="http://schemas.openxmlformats.org/officeDocument/2006/relationships/slide" Target="slides/slide1195.xml"/><Relationship Id="rId359" Type="http://schemas.openxmlformats.org/officeDocument/2006/relationships/slide" Target="slides/slide358.xml"/><Relationship Id="rId566" Type="http://schemas.openxmlformats.org/officeDocument/2006/relationships/slide" Target="slides/slide565.xml"/><Relationship Id="rId426" Type="http://schemas.openxmlformats.org/officeDocument/2006/relationships/slide" Target="slides/slide425.xml"/><Relationship Id="rId121" Type="http://schemas.openxmlformats.org/officeDocument/2006/relationships/slide" Target="slides/slide120.xml"/><Relationship Id="rId633" Type="http://schemas.openxmlformats.org/officeDocument/2006/relationships/slide" Target="slides/slide632.xml"/><Relationship Id="rId980" Type="http://schemas.openxmlformats.org/officeDocument/2006/relationships/slide" Target="slides/slide979.xml"/><Relationship Id="rId1056" Type="http://schemas.openxmlformats.org/officeDocument/2006/relationships/slide" Target="slides/slide1055.xml"/><Relationship Id="rId219" Type="http://schemas.openxmlformats.org/officeDocument/2006/relationships/slide" Target="slides/slide218.xml"/><Relationship Id="rId938" Type="http://schemas.openxmlformats.org/officeDocument/2006/relationships/slide" Target="slides/slide937.xml"/><Relationship Id="rId840" Type="http://schemas.openxmlformats.org/officeDocument/2006/relationships/slide" Target="slides/slide839.xml"/><Relationship Id="rId67" Type="http://schemas.openxmlformats.org/officeDocument/2006/relationships/slide" Target="slides/slide66.xml"/><Relationship Id="rId1123" Type="http://schemas.openxmlformats.org/officeDocument/2006/relationships/slide" Target="slides/slide1122.xml"/><Relationship Id="rId577" Type="http://schemas.openxmlformats.org/officeDocument/2006/relationships/slide" Target="slides/slide576.xml"/><Relationship Id="rId700" Type="http://schemas.openxmlformats.org/officeDocument/2006/relationships/slide" Target="slides/slide699.xml"/><Relationship Id="rId272" Type="http://schemas.openxmlformats.org/officeDocument/2006/relationships/slide" Target="slides/slide271.xml"/><Relationship Id="rId132" Type="http://schemas.openxmlformats.org/officeDocument/2006/relationships/slide" Target="slides/slide131.xml"/><Relationship Id="rId784" Type="http://schemas.openxmlformats.org/officeDocument/2006/relationships/slide" Target="slides/slide783.xml"/><Relationship Id="rId991" Type="http://schemas.openxmlformats.org/officeDocument/2006/relationships/slide" Target="slides/slide990.xml"/><Relationship Id="rId1067" Type="http://schemas.openxmlformats.org/officeDocument/2006/relationships/slide" Target="slides/slide1066.xml"/><Relationship Id="rId437" Type="http://schemas.openxmlformats.org/officeDocument/2006/relationships/slide" Target="slides/slide436.xml"/><Relationship Id="rId644" Type="http://schemas.openxmlformats.org/officeDocument/2006/relationships/slide" Target="slides/slide643.xml"/><Relationship Id="rId851" Type="http://schemas.openxmlformats.org/officeDocument/2006/relationships/slide" Target="slides/slide850.xml"/><Relationship Id="rId283" Type="http://schemas.openxmlformats.org/officeDocument/2006/relationships/slide" Target="slides/slide282.xml"/><Relationship Id="rId1134" Type="http://schemas.openxmlformats.org/officeDocument/2006/relationships/slide" Target="slides/slide1133.xml"/><Relationship Id="rId490" Type="http://schemas.openxmlformats.org/officeDocument/2006/relationships/slide" Target="slides/slide489.xml"/><Relationship Id="rId949" Type="http://schemas.openxmlformats.org/officeDocument/2006/relationships/slide" Target="slides/slide948.xml"/><Relationship Id="rId504" Type="http://schemas.openxmlformats.org/officeDocument/2006/relationships/slide" Target="slides/slide503.xml"/><Relationship Id="rId711" Type="http://schemas.openxmlformats.org/officeDocument/2006/relationships/slide" Target="slides/slide710.xml"/><Relationship Id="rId78" Type="http://schemas.openxmlformats.org/officeDocument/2006/relationships/slide" Target="slides/slide77.xml"/><Relationship Id="rId143" Type="http://schemas.openxmlformats.org/officeDocument/2006/relationships/slide" Target="slides/slide142.xml"/><Relationship Id="rId795" Type="http://schemas.openxmlformats.org/officeDocument/2006/relationships/slide" Target="slides/slide794.xml"/><Relationship Id="rId350" Type="http://schemas.openxmlformats.org/officeDocument/2006/relationships/slide" Target="slides/slide349.xml"/><Relationship Id="rId809" Type="http://schemas.openxmlformats.org/officeDocument/2006/relationships/slide" Target="slides/slide808.xml"/><Relationship Id="rId1201" Type="http://schemas.openxmlformats.org/officeDocument/2006/relationships/slide" Target="slides/slide1200.xml"/><Relationship Id="rId588" Type="http://schemas.openxmlformats.org/officeDocument/2006/relationships/slide" Target="slides/slide587.xml"/><Relationship Id="rId448" Type="http://schemas.openxmlformats.org/officeDocument/2006/relationships/slide" Target="slides/slide447.xml"/><Relationship Id="rId655" Type="http://schemas.openxmlformats.org/officeDocument/2006/relationships/slide" Target="slides/slide654.xml"/><Relationship Id="rId1078" Type="http://schemas.openxmlformats.org/officeDocument/2006/relationships/slide" Target="slides/slide1077.xml"/><Relationship Id="rId210" Type="http://schemas.openxmlformats.org/officeDocument/2006/relationships/slide" Target="slides/slide209.xml"/><Relationship Id="rId862" Type="http://schemas.openxmlformats.org/officeDocument/2006/relationships/slide" Target="slides/slide861.xml"/><Relationship Id="rId9" Type="http://schemas.openxmlformats.org/officeDocument/2006/relationships/slide" Target="slides/slide8.xml"/><Relationship Id="rId294" Type="http://schemas.openxmlformats.org/officeDocument/2006/relationships/slide" Target="slides/slide293.xml"/><Relationship Id="rId1145" Type="http://schemas.openxmlformats.org/officeDocument/2006/relationships/slide" Target="slides/slide1144.xml"/><Relationship Id="rId308" Type="http://schemas.openxmlformats.org/officeDocument/2006/relationships/slide" Target="slides/slide307.xml"/><Relationship Id="rId515" Type="http://schemas.openxmlformats.org/officeDocument/2006/relationships/slide" Target="slides/slide514.xml"/><Relationship Id="rId722" Type="http://schemas.openxmlformats.org/officeDocument/2006/relationships/slide" Target="slides/slide721.xml"/><Relationship Id="rId89" Type="http://schemas.openxmlformats.org/officeDocument/2006/relationships/slide" Target="slides/slide88.xml"/><Relationship Id="rId154" Type="http://schemas.openxmlformats.org/officeDocument/2006/relationships/slide" Target="slides/slide153.xml"/><Relationship Id="rId1005" Type="http://schemas.openxmlformats.org/officeDocument/2006/relationships/slide" Target="slides/slide1004.xml"/><Relationship Id="rId361" Type="http://schemas.openxmlformats.org/officeDocument/2006/relationships/slide" Target="slides/slide360.xml"/><Relationship Id="rId599" Type="http://schemas.openxmlformats.org/officeDocument/2006/relationships/slide" Target="slides/slide598.xml"/><Relationship Id="rId459" Type="http://schemas.openxmlformats.org/officeDocument/2006/relationships/slide" Target="slides/slide458.xml"/><Relationship Id="rId666" Type="http://schemas.openxmlformats.org/officeDocument/2006/relationships/slide" Target="slides/slide665.xml"/><Relationship Id="rId1089" Type="http://schemas.openxmlformats.org/officeDocument/2006/relationships/slide" Target="slides/slide1088.xml"/><Relationship Id="rId873" Type="http://schemas.openxmlformats.org/officeDocument/2006/relationships/slide" Target="slides/slide872.xml"/><Relationship Id="rId1156" Type="http://schemas.openxmlformats.org/officeDocument/2006/relationships/slide" Target="slides/slide1155.xml"/><Relationship Id="rId319" Type="http://schemas.openxmlformats.org/officeDocument/2006/relationships/slide" Target="slides/slide318.xml"/><Relationship Id="rId526" Type="http://schemas.openxmlformats.org/officeDocument/2006/relationships/slide" Target="slides/slide525.xml"/><Relationship Id="rId221" Type="http://schemas.openxmlformats.org/officeDocument/2006/relationships/slide" Target="slides/slide220.xml"/><Relationship Id="rId16" Type="http://schemas.openxmlformats.org/officeDocument/2006/relationships/slide" Target="slides/slide15.xml"/><Relationship Id="rId733" Type="http://schemas.openxmlformats.org/officeDocument/2006/relationships/slide" Target="slides/slide732.xml"/><Relationship Id="rId940" Type="http://schemas.openxmlformats.org/officeDocument/2006/relationships/slide" Target="slides/slide939.xml"/><Relationship Id="rId1016" Type="http://schemas.openxmlformats.org/officeDocument/2006/relationships/slide" Target="slides/slide1015.xml"/><Relationship Id="rId165" Type="http://schemas.openxmlformats.org/officeDocument/2006/relationships/slide" Target="slides/slide164.xml"/><Relationship Id="rId677" Type="http://schemas.openxmlformats.org/officeDocument/2006/relationships/slide" Target="slides/slide676.xml"/><Relationship Id="rId800" Type="http://schemas.openxmlformats.org/officeDocument/2006/relationships/slide" Target="slides/slide799.xml"/><Relationship Id="rId372" Type="http://schemas.openxmlformats.org/officeDocument/2006/relationships/slide" Target="slides/slide371.xml"/><Relationship Id="rId232" Type="http://schemas.openxmlformats.org/officeDocument/2006/relationships/slide" Target="slides/slide231.xml"/><Relationship Id="rId884" Type="http://schemas.openxmlformats.org/officeDocument/2006/relationships/slide" Target="slides/slide883.xml"/><Relationship Id="rId744" Type="http://schemas.openxmlformats.org/officeDocument/2006/relationships/slide" Target="slides/slide743.xml"/><Relationship Id="rId1167" Type="http://schemas.openxmlformats.org/officeDocument/2006/relationships/slide" Target="slides/slide1166.xml"/><Relationship Id="rId951" Type="http://schemas.openxmlformats.org/officeDocument/2006/relationships/slide" Target="slides/slide950.xml"/><Relationship Id="rId537" Type="http://schemas.openxmlformats.org/officeDocument/2006/relationships/slide" Target="slides/slide536.xml"/><Relationship Id="rId27" Type="http://schemas.openxmlformats.org/officeDocument/2006/relationships/slide" Target="slides/slide26.xml"/><Relationship Id="rId80" Type="http://schemas.openxmlformats.org/officeDocument/2006/relationships/slide" Target="slides/slide79.xml"/><Relationship Id="rId604" Type="http://schemas.openxmlformats.org/officeDocument/2006/relationships/slide" Target="slides/slide603.xml"/><Relationship Id="rId176" Type="http://schemas.openxmlformats.org/officeDocument/2006/relationships/slide" Target="slides/slide175.xml"/><Relationship Id="rId1027" Type="http://schemas.openxmlformats.org/officeDocument/2006/relationships/slide" Target="slides/slide1026.xml"/><Relationship Id="rId811" Type="http://schemas.openxmlformats.org/officeDocument/2006/relationships/slide" Target="slides/slide810.xml"/><Relationship Id="rId383" Type="http://schemas.openxmlformats.org/officeDocument/2006/relationships/slide" Target="slides/slide382.xml"/><Relationship Id="rId590" Type="http://schemas.openxmlformats.org/officeDocument/2006/relationships/slide" Target="slides/slide589.xml"/><Relationship Id="rId450" Type="http://schemas.openxmlformats.org/officeDocument/2006/relationships/slide" Target="slides/slide449.xml"/><Relationship Id="rId909" Type="http://schemas.openxmlformats.org/officeDocument/2006/relationships/slide" Target="slides/slide908.xml"/><Relationship Id="rId688" Type="http://schemas.openxmlformats.org/officeDocument/2006/relationships/slide" Target="slides/slide687.xml"/><Relationship Id="rId1080" Type="http://schemas.openxmlformats.org/officeDocument/2006/relationships/slide" Target="slides/slide1079.xml"/><Relationship Id="rId243" Type="http://schemas.openxmlformats.org/officeDocument/2006/relationships/slide" Target="slides/slide242.xml"/><Relationship Id="rId895" Type="http://schemas.openxmlformats.org/officeDocument/2006/relationships/slide" Target="slides/slide894.xml"/><Relationship Id="rId38" Type="http://schemas.openxmlformats.org/officeDocument/2006/relationships/slide" Target="slides/slide37.xml"/><Relationship Id="rId103" Type="http://schemas.openxmlformats.org/officeDocument/2006/relationships/slide" Target="slides/slide102.xml"/><Relationship Id="rId755" Type="http://schemas.openxmlformats.org/officeDocument/2006/relationships/slide" Target="slides/slide754.xml"/><Relationship Id="rId1178" Type="http://schemas.openxmlformats.org/officeDocument/2006/relationships/slide" Target="slides/slide1177.xml"/><Relationship Id="rId310" Type="http://schemas.openxmlformats.org/officeDocument/2006/relationships/slide" Target="slides/slide309.xml"/><Relationship Id="rId962" Type="http://schemas.openxmlformats.org/officeDocument/2006/relationships/slide" Target="slides/slide961.xml"/><Relationship Id="rId548" Type="http://schemas.openxmlformats.org/officeDocument/2006/relationships/slide" Target="slides/slide547.xml"/><Relationship Id="rId408" Type="http://schemas.openxmlformats.org/officeDocument/2006/relationships/slide" Target="slides/slide407.xml"/><Relationship Id="rId91" Type="http://schemas.openxmlformats.org/officeDocument/2006/relationships/slide" Target="slides/slide90.xml"/><Relationship Id="rId615" Type="http://schemas.openxmlformats.org/officeDocument/2006/relationships/slide" Target="slides/slide614.xml"/><Relationship Id="rId187" Type="http://schemas.openxmlformats.org/officeDocument/2006/relationships/slide" Target="slides/slide186.xml"/><Relationship Id="rId1038" Type="http://schemas.openxmlformats.org/officeDocument/2006/relationships/slide" Target="slides/slide1037.xml"/><Relationship Id="rId822" Type="http://schemas.openxmlformats.org/officeDocument/2006/relationships/slide" Target="slides/slide821.xml"/><Relationship Id="rId394" Type="http://schemas.openxmlformats.org/officeDocument/2006/relationships/slide" Target="slides/slide393.xml"/><Relationship Id="rId1105" Type="http://schemas.openxmlformats.org/officeDocument/2006/relationships/slide" Target="slides/slide1104.xml"/><Relationship Id="rId699" Type="http://schemas.openxmlformats.org/officeDocument/2006/relationships/slide" Target="slides/slide698.xml"/><Relationship Id="rId1091" Type="http://schemas.openxmlformats.org/officeDocument/2006/relationships/slide" Target="slides/slide1090.xml"/><Relationship Id="rId254" Type="http://schemas.openxmlformats.org/officeDocument/2006/relationships/slide" Target="slides/slide253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766" Type="http://schemas.openxmlformats.org/officeDocument/2006/relationships/slide" Target="slides/slide765.xml"/><Relationship Id="rId461" Type="http://schemas.openxmlformats.org/officeDocument/2006/relationships/slide" Target="slides/slide460.xml"/><Relationship Id="rId1189" Type="http://schemas.openxmlformats.org/officeDocument/2006/relationships/slide" Target="slides/slide1188.xml"/><Relationship Id="rId559" Type="http://schemas.openxmlformats.org/officeDocument/2006/relationships/slide" Target="slides/slide558.xml"/><Relationship Id="rId419" Type="http://schemas.openxmlformats.org/officeDocument/2006/relationships/slide" Target="slides/slide418.xml"/><Relationship Id="rId626" Type="http://schemas.openxmlformats.org/officeDocument/2006/relationships/slide" Target="slides/slide625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973" Type="http://schemas.openxmlformats.org/officeDocument/2006/relationships/slide" Target="slides/slide972.xml"/><Relationship Id="rId1049" Type="http://schemas.openxmlformats.org/officeDocument/2006/relationships/slide" Target="slides/slide1048.xml"/><Relationship Id="rId1116" Type="http://schemas.openxmlformats.org/officeDocument/2006/relationships/slide" Target="slides/slide1115.xml"/><Relationship Id="rId833" Type="http://schemas.openxmlformats.org/officeDocument/2006/relationships/slide" Target="slides/slide832.xml"/><Relationship Id="rId900" Type="http://schemas.openxmlformats.org/officeDocument/2006/relationships/slide" Target="slides/slide899.xml"/><Relationship Id="rId472" Type="http://schemas.openxmlformats.org/officeDocument/2006/relationships/slide" Target="slides/slide471.xml"/><Relationship Id="rId265" Type="http://schemas.openxmlformats.org/officeDocument/2006/relationships/slide" Target="slides/slide264.xml"/><Relationship Id="rId125" Type="http://schemas.openxmlformats.org/officeDocument/2006/relationships/slide" Target="slides/slide124.xml"/><Relationship Id="rId777" Type="http://schemas.openxmlformats.org/officeDocument/2006/relationships/slide" Target="slides/slide776.xml"/><Relationship Id="rId332" Type="http://schemas.openxmlformats.org/officeDocument/2006/relationships/slide" Target="slides/slide331.xml"/><Relationship Id="rId984" Type="http://schemas.openxmlformats.org/officeDocument/2006/relationships/slide" Target="slides/slide983.xml"/><Relationship Id="rId637" Type="http://schemas.openxmlformats.org/officeDocument/2006/relationships/slide" Target="slides/slide636.xml"/><Relationship Id="rId844" Type="http://schemas.openxmlformats.org/officeDocument/2006/relationships/slide" Target="slides/slide843.xml"/><Relationship Id="rId1127" Type="http://schemas.openxmlformats.org/officeDocument/2006/relationships/slide" Target="slides/slide1126.xml"/><Relationship Id="rId911" Type="http://schemas.openxmlformats.org/officeDocument/2006/relationships/slide" Target="slides/slide910.xml"/><Relationship Id="rId483" Type="http://schemas.openxmlformats.org/officeDocument/2006/relationships/slide" Target="slides/slide482.xml"/><Relationship Id="rId690" Type="http://schemas.openxmlformats.org/officeDocument/2006/relationships/slide" Target="slides/slide689.xml"/><Relationship Id="rId704" Type="http://schemas.openxmlformats.org/officeDocument/2006/relationships/slide" Target="slides/slide703.xml"/><Relationship Id="rId276" Type="http://schemas.openxmlformats.org/officeDocument/2006/relationships/slide" Target="slides/slide275.xml"/><Relationship Id="rId40" Type="http://schemas.openxmlformats.org/officeDocument/2006/relationships/slide" Target="slides/slide39.xml"/><Relationship Id="rId136" Type="http://schemas.openxmlformats.org/officeDocument/2006/relationships/slide" Target="slides/slide135.xml"/><Relationship Id="rId788" Type="http://schemas.openxmlformats.org/officeDocument/2006/relationships/slide" Target="slides/slide787.xml"/><Relationship Id="rId1180" Type="http://schemas.openxmlformats.org/officeDocument/2006/relationships/slide" Target="slides/slide1179.xml"/><Relationship Id="rId343" Type="http://schemas.openxmlformats.org/officeDocument/2006/relationships/slide" Target="slides/slide342.xml"/><Relationship Id="rId995" Type="http://schemas.openxmlformats.org/officeDocument/2006/relationships/slide" Target="slides/slide994.xml"/><Relationship Id="rId550" Type="http://schemas.openxmlformats.org/officeDocument/2006/relationships/slide" Target="slides/slide549.xml"/><Relationship Id="rId648" Type="http://schemas.openxmlformats.org/officeDocument/2006/relationships/slide" Target="slides/slide647.xml"/><Relationship Id="rId1040" Type="http://schemas.openxmlformats.org/officeDocument/2006/relationships/slide" Target="slides/slide1039.xml"/><Relationship Id="rId203" Type="http://schemas.openxmlformats.org/officeDocument/2006/relationships/slide" Target="slides/slide202.xml"/><Relationship Id="rId855" Type="http://schemas.openxmlformats.org/officeDocument/2006/relationships/slide" Target="slides/slide854.xml"/><Relationship Id="rId287" Type="http://schemas.openxmlformats.org/officeDocument/2006/relationships/slide" Target="slides/slide286.xml"/><Relationship Id="rId410" Type="http://schemas.openxmlformats.org/officeDocument/2006/relationships/slide" Target="slides/slide409.xml"/><Relationship Id="rId1138" Type="http://schemas.openxmlformats.org/officeDocument/2006/relationships/slide" Target="slides/slide1137.xml"/><Relationship Id="rId922" Type="http://schemas.openxmlformats.org/officeDocument/2006/relationships/slide" Target="slides/slide921.xml"/><Relationship Id="rId494" Type="http://schemas.openxmlformats.org/officeDocument/2006/relationships/slide" Target="slides/slide493.xml"/><Relationship Id="rId508" Type="http://schemas.openxmlformats.org/officeDocument/2006/relationships/slide" Target="slides/slide507.xml"/><Relationship Id="rId715" Type="http://schemas.openxmlformats.org/officeDocument/2006/relationships/slide" Target="slides/slide714.xml"/><Relationship Id="rId147" Type="http://schemas.openxmlformats.org/officeDocument/2006/relationships/slide" Target="slides/slide146.xml"/><Relationship Id="rId799" Type="http://schemas.openxmlformats.org/officeDocument/2006/relationships/slide" Target="slides/slide798.xml"/><Relationship Id="rId1191" Type="http://schemas.openxmlformats.org/officeDocument/2006/relationships/slide" Target="slides/slide1190.xml"/><Relationship Id="rId354" Type="http://schemas.openxmlformats.org/officeDocument/2006/relationships/slide" Target="slides/slide353.xml"/><Relationship Id="rId1205" Type="http://schemas.openxmlformats.org/officeDocument/2006/relationships/theme" Target="theme/theme1.xml"/><Relationship Id="rId51" Type="http://schemas.openxmlformats.org/officeDocument/2006/relationships/slide" Target="slides/slide50.xml"/><Relationship Id="rId659" Type="http://schemas.openxmlformats.org/officeDocument/2006/relationships/slide" Target="slides/slide658.xml"/><Relationship Id="rId866" Type="http://schemas.openxmlformats.org/officeDocument/2006/relationships/slide" Target="slides/slide865.xml"/><Relationship Id="rId561" Type="http://schemas.openxmlformats.org/officeDocument/2006/relationships/slide" Target="slides/slide560.xml"/><Relationship Id="rId298" Type="http://schemas.openxmlformats.org/officeDocument/2006/relationships/slide" Target="slides/slide297.xml"/><Relationship Id="rId421" Type="http://schemas.openxmlformats.org/officeDocument/2006/relationships/slide" Target="slides/slide420.xml"/><Relationship Id="rId1149" Type="http://schemas.openxmlformats.org/officeDocument/2006/relationships/slide" Target="slides/slide1148.xml"/><Relationship Id="rId1051" Type="http://schemas.openxmlformats.org/officeDocument/2006/relationships/slide" Target="slides/slide1050.xml"/><Relationship Id="rId519" Type="http://schemas.openxmlformats.org/officeDocument/2006/relationships/slide" Target="slides/slide518.xml"/><Relationship Id="rId214" Type="http://schemas.openxmlformats.org/officeDocument/2006/relationships/slide" Target="slides/slide213.xml"/><Relationship Id="rId158" Type="http://schemas.openxmlformats.org/officeDocument/2006/relationships/slide" Target="slides/slide157.xml"/><Relationship Id="rId933" Type="http://schemas.openxmlformats.org/officeDocument/2006/relationships/slide" Target="slides/slide932.xml"/><Relationship Id="rId1009" Type="http://schemas.openxmlformats.org/officeDocument/2006/relationships/slide" Target="slides/slide1008.xml"/><Relationship Id="rId726" Type="http://schemas.openxmlformats.org/officeDocument/2006/relationships/slide" Target="slides/slide725.xml"/><Relationship Id="rId62" Type="http://schemas.openxmlformats.org/officeDocument/2006/relationships/slide" Target="slides/slide61.xml"/><Relationship Id="rId365" Type="http://schemas.openxmlformats.org/officeDocument/2006/relationships/slide" Target="slides/slide364.xml"/><Relationship Id="rId572" Type="http://schemas.openxmlformats.org/officeDocument/2006/relationships/slide" Target="slides/slide571.xml"/><Relationship Id="rId432" Type="http://schemas.openxmlformats.org/officeDocument/2006/relationships/slide" Target="slides/slide431.xml"/><Relationship Id="rId1062" Type="http://schemas.openxmlformats.org/officeDocument/2006/relationships/slide" Target="slides/slide1061.xml"/><Relationship Id="rId225" Type="http://schemas.openxmlformats.org/officeDocument/2006/relationships/slide" Target="slides/slide224.xml"/><Relationship Id="rId877" Type="http://schemas.openxmlformats.org/officeDocument/2006/relationships/slide" Target="slides/slide876.xml"/><Relationship Id="rId737" Type="http://schemas.openxmlformats.org/officeDocument/2006/relationships/slide" Target="slides/slide736.xml"/><Relationship Id="rId944" Type="http://schemas.openxmlformats.org/officeDocument/2006/relationships/slide" Target="slides/slide943.xml"/><Relationship Id="rId73" Type="http://schemas.openxmlformats.org/officeDocument/2006/relationships/slide" Target="slides/slide72.xml"/><Relationship Id="rId790" Type="http://schemas.openxmlformats.org/officeDocument/2006/relationships/slide" Target="slides/slide789.xml"/><Relationship Id="rId169" Type="http://schemas.openxmlformats.org/officeDocument/2006/relationships/slide" Target="slides/slide168.xml"/><Relationship Id="rId804" Type="http://schemas.openxmlformats.org/officeDocument/2006/relationships/slide" Target="slides/slide803.xml"/><Relationship Id="rId376" Type="http://schemas.openxmlformats.org/officeDocument/2006/relationships/slide" Target="slides/slide375.xml"/><Relationship Id="rId583" Type="http://schemas.openxmlformats.org/officeDocument/2006/relationships/slide" Target="slides/slide582.xml"/><Relationship Id="rId443" Type="http://schemas.openxmlformats.org/officeDocument/2006/relationships/slide" Target="slides/slide442.xml"/><Relationship Id="rId650" Type="http://schemas.openxmlformats.org/officeDocument/2006/relationships/slide" Target="slides/slide649.xml"/><Relationship Id="rId1073" Type="http://schemas.openxmlformats.org/officeDocument/2006/relationships/slide" Target="slides/slide1072.xml"/><Relationship Id="rId236" Type="http://schemas.openxmlformats.org/officeDocument/2006/relationships/slide" Target="slides/slide235.xml"/><Relationship Id="rId888" Type="http://schemas.openxmlformats.org/officeDocument/2006/relationships/slide" Target="slides/slide887.xml"/><Relationship Id="rId4" Type="http://schemas.openxmlformats.org/officeDocument/2006/relationships/slide" Target="slides/slide3.xml"/><Relationship Id="rId748" Type="http://schemas.openxmlformats.org/officeDocument/2006/relationships/slide" Target="slides/slide747.xml"/><Relationship Id="rId1140" Type="http://schemas.openxmlformats.org/officeDocument/2006/relationships/slide" Target="slides/slide1139.xml"/><Relationship Id="rId303" Type="http://schemas.openxmlformats.org/officeDocument/2006/relationships/slide" Target="slides/slide302.xml"/><Relationship Id="rId955" Type="http://schemas.openxmlformats.org/officeDocument/2006/relationships/slide" Target="slides/slide954.xml"/><Relationship Id="rId84" Type="http://schemas.openxmlformats.org/officeDocument/2006/relationships/slide" Target="slides/slide83.xml"/><Relationship Id="rId608" Type="http://schemas.openxmlformats.org/officeDocument/2006/relationships/slide" Target="slides/slide607.xml"/><Relationship Id="rId815" Type="http://schemas.openxmlformats.org/officeDocument/2006/relationships/slide" Target="slides/slide814.xml"/><Relationship Id="rId387" Type="http://schemas.openxmlformats.org/officeDocument/2006/relationships/slide" Target="slides/slide386.xml"/><Relationship Id="rId510" Type="http://schemas.openxmlformats.org/officeDocument/2006/relationships/slide" Target="slides/slide509.xml"/><Relationship Id="rId594" Type="http://schemas.openxmlformats.org/officeDocument/2006/relationships/slide" Target="slides/slide593.xml"/><Relationship Id="rId1000" Type="http://schemas.openxmlformats.org/officeDocument/2006/relationships/slide" Target="slides/slide999.xml"/><Relationship Id="rId1084" Type="http://schemas.openxmlformats.org/officeDocument/2006/relationships/slide" Target="slides/slide1083.xml"/><Relationship Id="rId247" Type="http://schemas.openxmlformats.org/officeDocument/2006/relationships/slide" Target="slides/slide246.xml"/><Relationship Id="rId899" Type="http://schemas.openxmlformats.org/officeDocument/2006/relationships/slide" Target="slides/slide898.xml"/><Relationship Id="rId107" Type="http://schemas.openxmlformats.org/officeDocument/2006/relationships/slide" Target="slides/slide106.xml"/><Relationship Id="rId759" Type="http://schemas.openxmlformats.org/officeDocument/2006/relationships/slide" Target="slides/slide758.xml"/><Relationship Id="rId454" Type="http://schemas.openxmlformats.org/officeDocument/2006/relationships/slide" Target="slides/slide453.xml"/><Relationship Id="rId966" Type="http://schemas.openxmlformats.org/officeDocument/2006/relationships/slide" Target="slides/slide965.xml"/><Relationship Id="rId661" Type="http://schemas.openxmlformats.org/officeDocument/2006/relationships/slide" Target="slides/slide660.xml"/><Relationship Id="rId1151" Type="http://schemas.openxmlformats.org/officeDocument/2006/relationships/slide" Target="slides/slide1150.xml"/><Relationship Id="rId619" Type="http://schemas.openxmlformats.org/officeDocument/2006/relationships/slide" Target="slides/slide618.xml"/><Relationship Id="rId314" Type="http://schemas.openxmlformats.org/officeDocument/2006/relationships/slide" Target="slides/slide313.xml"/><Relationship Id="rId398" Type="http://schemas.openxmlformats.org/officeDocument/2006/relationships/slide" Target="slides/slide397.xml"/><Relationship Id="rId521" Type="http://schemas.openxmlformats.org/officeDocument/2006/relationships/slide" Target="slides/slide520.xml"/><Relationship Id="rId11" Type="http://schemas.openxmlformats.org/officeDocument/2006/relationships/slide" Target="slides/slide10.xml"/><Relationship Id="rId1109" Type="http://schemas.openxmlformats.org/officeDocument/2006/relationships/slide" Target="slides/slide1108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011" Type="http://schemas.openxmlformats.org/officeDocument/2006/relationships/slide" Target="slides/slide1010.xml"/><Relationship Id="rId826" Type="http://schemas.openxmlformats.org/officeDocument/2006/relationships/slide" Target="slides/slide825.xml"/><Relationship Id="rId465" Type="http://schemas.openxmlformats.org/officeDocument/2006/relationships/slide" Target="slides/slide464.xml"/><Relationship Id="rId672" Type="http://schemas.openxmlformats.org/officeDocument/2006/relationships/slide" Target="slides/slide671.xml"/><Relationship Id="rId1095" Type="http://schemas.openxmlformats.org/officeDocument/2006/relationships/slide" Target="slides/slide1094.xml"/><Relationship Id="rId258" Type="http://schemas.openxmlformats.org/officeDocument/2006/relationships/slide" Target="slides/slide257.xml"/><Relationship Id="rId118" Type="http://schemas.openxmlformats.org/officeDocument/2006/relationships/slide" Target="slides/slide117.xml"/><Relationship Id="rId1162" Type="http://schemas.openxmlformats.org/officeDocument/2006/relationships/slide" Target="slides/slide1161.xml"/><Relationship Id="rId325" Type="http://schemas.openxmlformats.org/officeDocument/2006/relationships/slide" Target="slides/slide324.xml"/><Relationship Id="rId977" Type="http://schemas.openxmlformats.org/officeDocument/2006/relationships/slide" Target="slides/slide976.xml"/><Relationship Id="rId532" Type="http://schemas.openxmlformats.org/officeDocument/2006/relationships/slide" Target="slides/slide531.xml"/><Relationship Id="rId22" Type="http://schemas.openxmlformats.org/officeDocument/2006/relationships/slide" Target="slides/slide21.xml"/><Relationship Id="rId171" Type="http://schemas.openxmlformats.org/officeDocument/2006/relationships/slide" Target="slides/slide170.xml"/><Relationship Id="rId1022" Type="http://schemas.openxmlformats.org/officeDocument/2006/relationships/slide" Target="slides/slide1021.xml"/><Relationship Id="rId837" Type="http://schemas.openxmlformats.org/officeDocument/2006/relationships/slide" Target="slides/slide836.xml"/><Relationship Id="rId904" Type="http://schemas.openxmlformats.org/officeDocument/2006/relationships/slide" Target="slides/slide903.xml"/><Relationship Id="rId476" Type="http://schemas.openxmlformats.org/officeDocument/2006/relationships/slide" Target="slides/slide475.xml"/><Relationship Id="rId683" Type="http://schemas.openxmlformats.org/officeDocument/2006/relationships/slide" Target="slides/slide682.xml"/><Relationship Id="rId890" Type="http://schemas.openxmlformats.org/officeDocument/2006/relationships/slide" Target="slides/slide889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1173" Type="http://schemas.openxmlformats.org/officeDocument/2006/relationships/slide" Target="slides/slide1172.xml"/><Relationship Id="rId336" Type="http://schemas.openxmlformats.org/officeDocument/2006/relationships/slide" Target="slides/slide335.xml"/><Relationship Id="rId988" Type="http://schemas.openxmlformats.org/officeDocument/2006/relationships/slide" Target="slides/slide987.xml"/><Relationship Id="rId543" Type="http://schemas.openxmlformats.org/officeDocument/2006/relationships/slide" Target="slides/slide542.xml"/><Relationship Id="rId403" Type="http://schemas.openxmlformats.org/officeDocument/2006/relationships/slide" Target="slides/slide402.xml"/><Relationship Id="rId750" Type="http://schemas.openxmlformats.org/officeDocument/2006/relationships/slide" Target="slides/slide749.xml"/><Relationship Id="rId182" Type="http://schemas.openxmlformats.org/officeDocument/2006/relationships/slide" Target="slides/slide181.xml"/><Relationship Id="rId1033" Type="http://schemas.openxmlformats.org/officeDocument/2006/relationships/slide" Target="slides/slide1032.xml"/><Relationship Id="rId848" Type="http://schemas.openxmlformats.org/officeDocument/2006/relationships/slide" Target="slides/slide847.xml"/><Relationship Id="rId915" Type="http://schemas.openxmlformats.org/officeDocument/2006/relationships/slide" Target="slides/slide914.xml"/><Relationship Id="rId487" Type="http://schemas.openxmlformats.org/officeDocument/2006/relationships/slide" Target="slides/slide486.xml"/><Relationship Id="rId610" Type="http://schemas.openxmlformats.org/officeDocument/2006/relationships/slide" Target="slides/slide609.xml"/><Relationship Id="rId694" Type="http://schemas.openxmlformats.org/officeDocument/2006/relationships/slide" Target="slides/slide693.xml"/><Relationship Id="rId708" Type="http://schemas.openxmlformats.org/officeDocument/2006/relationships/slide" Target="slides/slide707.xml"/><Relationship Id="rId1100" Type="http://schemas.openxmlformats.org/officeDocument/2006/relationships/slide" Target="slides/slide1099.xml"/><Relationship Id="rId1184" Type="http://schemas.openxmlformats.org/officeDocument/2006/relationships/slide" Target="slides/slide1183.xml"/><Relationship Id="rId347" Type="http://schemas.openxmlformats.org/officeDocument/2006/relationships/slide" Target="slides/slide346.xml"/><Relationship Id="rId999" Type="http://schemas.openxmlformats.org/officeDocument/2006/relationships/slide" Target="slides/slide998.xml"/><Relationship Id="rId44" Type="http://schemas.openxmlformats.org/officeDocument/2006/relationships/slide" Target="slides/slide43.xml"/><Relationship Id="rId761" Type="http://schemas.openxmlformats.org/officeDocument/2006/relationships/slide" Target="slides/slide760.xml"/><Relationship Id="rId859" Type="http://schemas.openxmlformats.org/officeDocument/2006/relationships/slide" Target="slides/slide858.xml"/><Relationship Id="rId554" Type="http://schemas.openxmlformats.org/officeDocument/2006/relationships/slide" Target="slides/slide553.xml"/><Relationship Id="rId414" Type="http://schemas.openxmlformats.org/officeDocument/2006/relationships/slide" Target="slides/slide413.xml"/><Relationship Id="rId498" Type="http://schemas.openxmlformats.org/officeDocument/2006/relationships/slide" Target="slides/slide497.xml"/><Relationship Id="rId621" Type="http://schemas.openxmlformats.org/officeDocument/2006/relationships/slide" Target="slides/slide620.xml"/><Relationship Id="rId193" Type="http://schemas.openxmlformats.org/officeDocument/2006/relationships/slide" Target="slides/slide192.xml"/><Relationship Id="rId1044" Type="http://schemas.openxmlformats.org/officeDocument/2006/relationships/slide" Target="slides/slide1043.xml"/><Relationship Id="rId207" Type="http://schemas.openxmlformats.org/officeDocument/2006/relationships/slide" Target="slides/slide206.xml"/><Relationship Id="rId1111" Type="http://schemas.openxmlformats.org/officeDocument/2006/relationships/slide" Target="slides/slide1110.xml"/><Relationship Id="rId926" Type="http://schemas.openxmlformats.org/officeDocument/2006/relationships/slide" Target="slides/slide925.xml"/><Relationship Id="rId260" Type="http://schemas.openxmlformats.org/officeDocument/2006/relationships/slide" Target="slides/slide259.xml"/><Relationship Id="rId719" Type="http://schemas.openxmlformats.org/officeDocument/2006/relationships/slide" Target="slides/slide718.xml"/><Relationship Id="rId55" Type="http://schemas.openxmlformats.org/officeDocument/2006/relationships/slide" Target="slides/slide54.xml"/><Relationship Id="rId120" Type="http://schemas.openxmlformats.org/officeDocument/2006/relationships/slide" Target="slides/slide119.xml"/><Relationship Id="rId772" Type="http://schemas.openxmlformats.org/officeDocument/2006/relationships/slide" Target="slides/slide771.xml"/><Relationship Id="rId1195" Type="http://schemas.openxmlformats.org/officeDocument/2006/relationships/slide" Target="slides/slide1194.xml"/><Relationship Id="rId358" Type="http://schemas.openxmlformats.org/officeDocument/2006/relationships/slide" Target="slides/slide357.xml"/><Relationship Id="rId565" Type="http://schemas.openxmlformats.org/officeDocument/2006/relationships/slide" Target="slides/slide564.xml"/><Relationship Id="rId1209" Type="http://schemas.openxmlformats.org/officeDocument/2006/relationships/customXml" Target="../customXml/item3.xml"/><Relationship Id="rId425" Type="http://schemas.openxmlformats.org/officeDocument/2006/relationships/slide" Target="slides/slide424.xml"/><Relationship Id="rId632" Type="http://schemas.openxmlformats.org/officeDocument/2006/relationships/slide" Target="slides/slide631.xml"/><Relationship Id="rId1055" Type="http://schemas.openxmlformats.org/officeDocument/2006/relationships/slide" Target="slides/slide1054.xml"/><Relationship Id="rId218" Type="http://schemas.openxmlformats.org/officeDocument/2006/relationships/slide" Target="slides/slide217.xml"/><Relationship Id="rId1122" Type="http://schemas.openxmlformats.org/officeDocument/2006/relationships/slide" Target="slides/slide1121.xml"/><Relationship Id="rId937" Type="http://schemas.openxmlformats.org/officeDocument/2006/relationships/slide" Target="slides/slide936.xml"/><Relationship Id="rId271" Type="http://schemas.openxmlformats.org/officeDocument/2006/relationships/slide" Target="slides/slide270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783" Type="http://schemas.openxmlformats.org/officeDocument/2006/relationships/slide" Target="slides/slide782.xml"/><Relationship Id="rId990" Type="http://schemas.openxmlformats.org/officeDocument/2006/relationships/slide" Target="slides/slide989.xml"/><Relationship Id="rId369" Type="http://schemas.openxmlformats.org/officeDocument/2006/relationships/slide" Target="slides/slide368.xml"/><Relationship Id="rId576" Type="http://schemas.openxmlformats.org/officeDocument/2006/relationships/slide" Target="slides/slide575.xml"/><Relationship Id="rId436" Type="http://schemas.openxmlformats.org/officeDocument/2006/relationships/slide" Target="slides/slide435.xml"/><Relationship Id="rId643" Type="http://schemas.openxmlformats.org/officeDocument/2006/relationships/slide" Target="slides/slide642.xml"/><Relationship Id="rId1066" Type="http://schemas.openxmlformats.org/officeDocument/2006/relationships/slide" Target="slides/slide1065.xml"/><Relationship Id="rId229" Type="http://schemas.openxmlformats.org/officeDocument/2006/relationships/slide" Target="slides/slide228.xml"/><Relationship Id="rId1133" Type="http://schemas.openxmlformats.org/officeDocument/2006/relationships/slide" Target="slides/slide1132.xml"/><Relationship Id="rId948" Type="http://schemas.openxmlformats.org/officeDocument/2006/relationships/slide" Target="slides/slide947.xml"/><Relationship Id="rId850" Type="http://schemas.openxmlformats.org/officeDocument/2006/relationships/slide" Target="slides/slide849.xml"/><Relationship Id="rId282" Type="http://schemas.openxmlformats.org/officeDocument/2006/relationships/slide" Target="slides/slide281.xml"/><Relationship Id="rId77" Type="http://schemas.openxmlformats.org/officeDocument/2006/relationships/slide" Target="slides/slide76.xml"/><Relationship Id="rId808" Type="http://schemas.openxmlformats.org/officeDocument/2006/relationships/slide" Target="slides/slide807.xml"/><Relationship Id="rId503" Type="http://schemas.openxmlformats.org/officeDocument/2006/relationships/slide" Target="slides/slide502.xml"/><Relationship Id="rId587" Type="http://schemas.openxmlformats.org/officeDocument/2006/relationships/slide" Target="slides/slide586.xml"/><Relationship Id="rId710" Type="http://schemas.openxmlformats.org/officeDocument/2006/relationships/slide" Target="slides/slide709.xml"/><Relationship Id="rId447" Type="http://schemas.openxmlformats.org/officeDocument/2006/relationships/slide" Target="slides/slide446.xml"/><Relationship Id="rId142" Type="http://schemas.openxmlformats.org/officeDocument/2006/relationships/slide" Target="slides/slide141.xml"/><Relationship Id="rId794" Type="http://schemas.openxmlformats.org/officeDocument/2006/relationships/slide" Target="slides/slide793.xml"/><Relationship Id="rId1077" Type="http://schemas.openxmlformats.org/officeDocument/2006/relationships/slide" Target="slides/slide1076.xml"/><Relationship Id="rId1200" Type="http://schemas.openxmlformats.org/officeDocument/2006/relationships/slide" Target="slides/slide1199.xml"/><Relationship Id="rId8" Type="http://schemas.openxmlformats.org/officeDocument/2006/relationships/slide" Target="slides/slide7.xml"/><Relationship Id="rId959" Type="http://schemas.openxmlformats.org/officeDocument/2006/relationships/slide" Target="slides/slide958.xml"/><Relationship Id="rId654" Type="http://schemas.openxmlformats.org/officeDocument/2006/relationships/slide" Target="slides/slide653.xml"/><Relationship Id="rId861" Type="http://schemas.openxmlformats.org/officeDocument/2006/relationships/slide" Target="slides/slide860.xml"/><Relationship Id="rId293" Type="http://schemas.openxmlformats.org/officeDocument/2006/relationships/slide" Target="slides/slide292.xml"/><Relationship Id="rId1144" Type="http://schemas.openxmlformats.org/officeDocument/2006/relationships/slide" Target="slides/slide1143.xml"/><Relationship Id="rId307" Type="http://schemas.openxmlformats.org/officeDocument/2006/relationships/slide" Target="slides/slide306.xml"/><Relationship Id="rId514" Type="http://schemas.openxmlformats.org/officeDocument/2006/relationships/slide" Target="slides/slide513.xml"/><Relationship Id="rId721" Type="http://schemas.openxmlformats.org/officeDocument/2006/relationships/slide" Target="slides/slide720.xml"/><Relationship Id="rId88" Type="http://schemas.openxmlformats.org/officeDocument/2006/relationships/slide" Target="slides/slide87.xml"/><Relationship Id="rId153" Type="http://schemas.openxmlformats.org/officeDocument/2006/relationships/slide" Target="slides/slide152.xml"/><Relationship Id="rId1004" Type="http://schemas.openxmlformats.org/officeDocument/2006/relationships/slide" Target="slides/slide1003.xml"/><Relationship Id="rId360" Type="http://schemas.openxmlformats.org/officeDocument/2006/relationships/slide" Target="slides/slide359.xml"/><Relationship Id="rId819" Type="http://schemas.openxmlformats.org/officeDocument/2006/relationships/slide" Target="slides/slide818.xml"/><Relationship Id="rId598" Type="http://schemas.openxmlformats.org/officeDocument/2006/relationships/slide" Target="slides/slide597.xml"/><Relationship Id="rId458" Type="http://schemas.openxmlformats.org/officeDocument/2006/relationships/slide" Target="slides/slide457.xml"/><Relationship Id="rId665" Type="http://schemas.openxmlformats.org/officeDocument/2006/relationships/slide" Target="slides/slide664.xml"/><Relationship Id="rId1088" Type="http://schemas.openxmlformats.org/officeDocument/2006/relationships/slide" Target="slides/slide1087.xml"/><Relationship Id="rId220" Type="http://schemas.openxmlformats.org/officeDocument/2006/relationships/slide" Target="slides/slide219.xml"/><Relationship Id="rId872" Type="http://schemas.openxmlformats.org/officeDocument/2006/relationships/slide" Target="slides/slide871.xml"/><Relationship Id="rId732" Type="http://schemas.openxmlformats.org/officeDocument/2006/relationships/slide" Target="slides/slide731.xml"/><Relationship Id="rId1155" Type="http://schemas.openxmlformats.org/officeDocument/2006/relationships/slide" Target="slides/slide1154.xml"/><Relationship Id="rId318" Type="http://schemas.openxmlformats.org/officeDocument/2006/relationships/slide" Target="slides/slide317.xml"/><Relationship Id="rId525" Type="http://schemas.openxmlformats.org/officeDocument/2006/relationships/slide" Target="slides/slide524.xml"/><Relationship Id="rId15" Type="http://schemas.openxmlformats.org/officeDocument/2006/relationships/slide" Target="slides/slide14.xml"/><Relationship Id="rId99" Type="http://schemas.openxmlformats.org/officeDocument/2006/relationships/slide" Target="slides/slide98.xml"/><Relationship Id="rId164" Type="http://schemas.openxmlformats.org/officeDocument/2006/relationships/slide" Target="slides/slide163.xml"/><Relationship Id="rId1015" Type="http://schemas.openxmlformats.org/officeDocument/2006/relationships/slide" Target="slides/slide1014.xml"/><Relationship Id="rId371" Type="http://schemas.openxmlformats.org/officeDocument/2006/relationships/slide" Target="slides/slide370.xml"/><Relationship Id="rId469" Type="http://schemas.openxmlformats.org/officeDocument/2006/relationships/slide" Target="slides/slide468.xml"/><Relationship Id="rId676" Type="http://schemas.openxmlformats.org/officeDocument/2006/relationships/slide" Target="slides/slide675.xml"/><Relationship Id="rId1099" Type="http://schemas.openxmlformats.org/officeDocument/2006/relationships/slide" Target="slides/slide1098.xml"/><Relationship Id="rId883" Type="http://schemas.openxmlformats.org/officeDocument/2006/relationships/slide" Target="slides/slide882.xml"/><Relationship Id="rId1166" Type="http://schemas.openxmlformats.org/officeDocument/2006/relationships/slide" Target="slides/slide1165.xml"/><Relationship Id="rId329" Type="http://schemas.openxmlformats.org/officeDocument/2006/relationships/slide" Target="slides/slide328.xml"/><Relationship Id="rId536" Type="http://schemas.openxmlformats.org/officeDocument/2006/relationships/slide" Target="slides/slide535.xml"/><Relationship Id="rId231" Type="http://schemas.openxmlformats.org/officeDocument/2006/relationships/slide" Target="slides/slide230.xml"/><Relationship Id="rId26" Type="http://schemas.openxmlformats.org/officeDocument/2006/relationships/slide" Target="slides/slide25.xml"/><Relationship Id="rId743" Type="http://schemas.openxmlformats.org/officeDocument/2006/relationships/slide" Target="slides/slide742.xml"/><Relationship Id="rId175" Type="http://schemas.openxmlformats.org/officeDocument/2006/relationships/slide" Target="slides/slide174.xml"/><Relationship Id="rId950" Type="http://schemas.openxmlformats.org/officeDocument/2006/relationships/slide" Target="slides/slide949.xml"/><Relationship Id="rId1026" Type="http://schemas.openxmlformats.org/officeDocument/2006/relationships/slide" Target="slides/slide1025.xml"/><Relationship Id="rId908" Type="http://schemas.openxmlformats.org/officeDocument/2006/relationships/slide" Target="slides/slide907.xml"/><Relationship Id="rId603" Type="http://schemas.openxmlformats.org/officeDocument/2006/relationships/slide" Target="slides/slide602.xml"/><Relationship Id="rId687" Type="http://schemas.openxmlformats.org/officeDocument/2006/relationships/slide" Target="slides/slide686.xml"/><Relationship Id="rId810" Type="http://schemas.openxmlformats.org/officeDocument/2006/relationships/slide" Target="slides/slide809.xml"/><Relationship Id="rId382" Type="http://schemas.openxmlformats.org/officeDocument/2006/relationships/slide" Target="slides/slide381.xml"/><Relationship Id="rId1177" Type="http://schemas.openxmlformats.org/officeDocument/2006/relationships/slide" Target="slides/slide1176.xml"/><Relationship Id="rId242" Type="http://schemas.openxmlformats.org/officeDocument/2006/relationships/slide" Target="slides/slide241.xml"/><Relationship Id="rId894" Type="http://schemas.openxmlformats.org/officeDocument/2006/relationships/slide" Target="slides/slide893.xml"/><Relationship Id="rId37" Type="http://schemas.openxmlformats.org/officeDocument/2006/relationships/slide" Target="slides/slide36.xml"/><Relationship Id="rId102" Type="http://schemas.openxmlformats.org/officeDocument/2006/relationships/slide" Target="slides/slide101.xml"/><Relationship Id="rId754" Type="http://schemas.openxmlformats.org/officeDocument/2006/relationships/slide" Target="slides/slide753.xml"/><Relationship Id="rId961" Type="http://schemas.openxmlformats.org/officeDocument/2006/relationships/slide" Target="slides/slide960.xml"/><Relationship Id="rId547" Type="http://schemas.openxmlformats.org/officeDocument/2006/relationships/slide" Target="slides/slide546.xml"/><Relationship Id="rId407" Type="http://schemas.openxmlformats.org/officeDocument/2006/relationships/slide" Target="slides/slide406.xml"/><Relationship Id="rId90" Type="http://schemas.openxmlformats.org/officeDocument/2006/relationships/slide" Target="slides/slide89.xml"/><Relationship Id="rId614" Type="http://schemas.openxmlformats.org/officeDocument/2006/relationships/slide" Target="slides/slide613.xml"/><Relationship Id="rId186" Type="http://schemas.openxmlformats.org/officeDocument/2006/relationships/slide" Target="slides/slide185.xml"/><Relationship Id="rId1037" Type="http://schemas.openxmlformats.org/officeDocument/2006/relationships/slide" Target="slides/slide1036.xml"/><Relationship Id="rId821" Type="http://schemas.openxmlformats.org/officeDocument/2006/relationships/slide" Target="slides/slide820.xml"/><Relationship Id="rId393" Type="http://schemas.openxmlformats.org/officeDocument/2006/relationships/slide" Target="slides/slide392.xml"/><Relationship Id="rId1104" Type="http://schemas.openxmlformats.org/officeDocument/2006/relationships/slide" Target="slides/slide1103.xml"/><Relationship Id="rId460" Type="http://schemas.openxmlformats.org/officeDocument/2006/relationships/slide" Target="slides/slide459.xml"/><Relationship Id="rId919" Type="http://schemas.openxmlformats.org/officeDocument/2006/relationships/slide" Target="slides/slide918.xml"/><Relationship Id="rId698" Type="http://schemas.openxmlformats.org/officeDocument/2006/relationships/slide" Target="slides/slide697.xml"/><Relationship Id="rId1090" Type="http://schemas.openxmlformats.org/officeDocument/2006/relationships/slide" Target="slides/slide1089.xml"/><Relationship Id="rId253" Type="http://schemas.openxmlformats.org/officeDocument/2006/relationships/slide" Target="slides/slide252.xml"/><Relationship Id="rId48" Type="http://schemas.openxmlformats.org/officeDocument/2006/relationships/slide" Target="slides/slide47.xml"/><Relationship Id="rId113" Type="http://schemas.openxmlformats.org/officeDocument/2006/relationships/slide" Target="slides/slide112.xml"/><Relationship Id="rId765" Type="http://schemas.openxmlformats.org/officeDocument/2006/relationships/slide" Target="slides/slide764.xml"/><Relationship Id="rId1188" Type="http://schemas.openxmlformats.org/officeDocument/2006/relationships/slide" Target="slides/slide1187.xml"/><Relationship Id="rId320" Type="http://schemas.openxmlformats.org/officeDocument/2006/relationships/slide" Target="slides/slide319.xml"/><Relationship Id="rId972" Type="http://schemas.openxmlformats.org/officeDocument/2006/relationships/slide" Target="slides/slide971.xml"/><Relationship Id="rId558" Type="http://schemas.openxmlformats.org/officeDocument/2006/relationships/slide" Target="slides/slide557.xml"/><Relationship Id="rId418" Type="http://schemas.openxmlformats.org/officeDocument/2006/relationships/slide" Target="slides/slide417.xml"/><Relationship Id="rId625" Type="http://schemas.openxmlformats.org/officeDocument/2006/relationships/slide" Target="slides/slide624.xml"/><Relationship Id="rId197" Type="http://schemas.openxmlformats.org/officeDocument/2006/relationships/slide" Target="slides/slide196.xml"/><Relationship Id="rId1048" Type="http://schemas.openxmlformats.org/officeDocument/2006/relationships/slide" Target="slides/slide1047.xml"/><Relationship Id="rId832" Type="http://schemas.openxmlformats.org/officeDocument/2006/relationships/slide" Target="slides/slide831.xml"/><Relationship Id="rId1115" Type="http://schemas.openxmlformats.org/officeDocument/2006/relationships/slide" Target="slides/slide1114.xml"/><Relationship Id="rId471" Type="http://schemas.openxmlformats.org/officeDocument/2006/relationships/slide" Target="slides/slide470.xml"/><Relationship Id="rId264" Type="http://schemas.openxmlformats.org/officeDocument/2006/relationships/slide" Target="slides/slide263.xml"/><Relationship Id="rId59" Type="http://schemas.openxmlformats.org/officeDocument/2006/relationships/slide" Target="slides/slide58.xml"/><Relationship Id="rId124" Type="http://schemas.openxmlformats.org/officeDocument/2006/relationships/slide" Target="slides/slide123.xml"/><Relationship Id="rId776" Type="http://schemas.openxmlformats.org/officeDocument/2006/relationships/slide" Target="slides/slide775.xml"/><Relationship Id="rId1199" Type="http://schemas.openxmlformats.org/officeDocument/2006/relationships/slide" Target="slides/slide1198.xml"/><Relationship Id="rId983" Type="http://schemas.openxmlformats.org/officeDocument/2006/relationships/slide" Target="slides/slide982.xml"/><Relationship Id="rId569" Type="http://schemas.openxmlformats.org/officeDocument/2006/relationships/slide" Target="slides/slide568.xml"/><Relationship Id="rId429" Type="http://schemas.openxmlformats.org/officeDocument/2006/relationships/slide" Target="slides/slide428.xml"/><Relationship Id="rId636" Type="http://schemas.openxmlformats.org/officeDocument/2006/relationships/slide" Target="slides/slide635.xml"/><Relationship Id="rId331" Type="http://schemas.openxmlformats.org/officeDocument/2006/relationships/slide" Target="slides/slide330.xml"/><Relationship Id="rId1059" Type="http://schemas.openxmlformats.org/officeDocument/2006/relationships/slide" Target="slides/slide1058.xml"/><Relationship Id="rId1126" Type="http://schemas.openxmlformats.org/officeDocument/2006/relationships/slide" Target="slides/slide1125.xml"/><Relationship Id="rId843" Type="http://schemas.openxmlformats.org/officeDocument/2006/relationships/slide" Target="slides/slide842.xml"/><Relationship Id="rId910" Type="http://schemas.openxmlformats.org/officeDocument/2006/relationships/slide" Target="slides/slide909.xml"/><Relationship Id="rId482" Type="http://schemas.openxmlformats.org/officeDocument/2006/relationships/slide" Target="slides/slide481.xml"/><Relationship Id="rId703" Type="http://schemas.openxmlformats.org/officeDocument/2006/relationships/slide" Target="slides/slide702.xml"/><Relationship Id="rId275" Type="http://schemas.openxmlformats.org/officeDocument/2006/relationships/slide" Target="slides/slide274.xml"/><Relationship Id="rId135" Type="http://schemas.openxmlformats.org/officeDocument/2006/relationships/slide" Target="slides/slide134.xml"/><Relationship Id="rId787" Type="http://schemas.openxmlformats.org/officeDocument/2006/relationships/slide" Target="slides/slide786.xml"/><Relationship Id="rId342" Type="http://schemas.openxmlformats.org/officeDocument/2006/relationships/slide" Target="slides/slide341.xml"/><Relationship Id="rId994" Type="http://schemas.openxmlformats.org/officeDocument/2006/relationships/slide" Target="slides/slide993.xml"/><Relationship Id="rId647" Type="http://schemas.openxmlformats.org/officeDocument/2006/relationships/slide" Target="slides/slide646.xml"/><Relationship Id="rId202" Type="http://schemas.openxmlformats.org/officeDocument/2006/relationships/slide" Target="slides/slide201.xml"/><Relationship Id="rId854" Type="http://schemas.openxmlformats.org/officeDocument/2006/relationships/slide" Target="slides/slide853.xml"/><Relationship Id="rId286" Type="http://schemas.openxmlformats.org/officeDocument/2006/relationships/slide" Target="slides/slide285.xml"/><Relationship Id="rId1137" Type="http://schemas.openxmlformats.org/officeDocument/2006/relationships/slide" Target="slides/slide1136.xml"/><Relationship Id="rId921" Type="http://schemas.openxmlformats.org/officeDocument/2006/relationships/slide" Target="slides/slide920.xml"/><Relationship Id="rId493" Type="http://schemas.openxmlformats.org/officeDocument/2006/relationships/slide" Target="slides/slide492.xml"/><Relationship Id="rId507" Type="http://schemas.openxmlformats.org/officeDocument/2006/relationships/slide" Target="slides/slide506.xml"/><Relationship Id="rId714" Type="http://schemas.openxmlformats.org/officeDocument/2006/relationships/slide" Target="slides/slide713.xml"/><Relationship Id="rId50" Type="http://schemas.openxmlformats.org/officeDocument/2006/relationships/slide" Target="slides/slide49.xml"/><Relationship Id="rId146" Type="http://schemas.openxmlformats.org/officeDocument/2006/relationships/slide" Target="slides/slide145.xml"/><Relationship Id="rId798" Type="http://schemas.openxmlformats.org/officeDocument/2006/relationships/slide" Target="slides/slide797.xml"/><Relationship Id="rId1190" Type="http://schemas.openxmlformats.org/officeDocument/2006/relationships/slide" Target="slides/slide1189.xml"/><Relationship Id="rId353" Type="http://schemas.openxmlformats.org/officeDocument/2006/relationships/slide" Target="slides/slide352.xml"/><Relationship Id="rId1204" Type="http://schemas.openxmlformats.org/officeDocument/2006/relationships/viewProps" Target="viewProps.xml"/><Relationship Id="rId560" Type="http://schemas.openxmlformats.org/officeDocument/2006/relationships/slide" Target="slides/slide559.xml"/><Relationship Id="rId420" Type="http://schemas.openxmlformats.org/officeDocument/2006/relationships/slide" Target="slides/slide419.xml"/><Relationship Id="rId658" Type="http://schemas.openxmlformats.org/officeDocument/2006/relationships/slide" Target="slides/slide657.xml"/><Relationship Id="rId1050" Type="http://schemas.openxmlformats.org/officeDocument/2006/relationships/slide" Target="slides/slide1049.xml"/><Relationship Id="rId213" Type="http://schemas.openxmlformats.org/officeDocument/2006/relationships/slide" Target="slides/slide212.xml"/><Relationship Id="rId865" Type="http://schemas.openxmlformats.org/officeDocument/2006/relationships/slide" Target="slides/slide864.xml"/><Relationship Id="rId297" Type="http://schemas.openxmlformats.org/officeDocument/2006/relationships/slide" Target="slides/slide296.xml"/><Relationship Id="rId1148" Type="http://schemas.openxmlformats.org/officeDocument/2006/relationships/slide" Target="slides/slide1147.xml"/><Relationship Id="rId932" Type="http://schemas.openxmlformats.org/officeDocument/2006/relationships/slide" Target="slides/slide931.xml"/><Relationship Id="rId518" Type="http://schemas.openxmlformats.org/officeDocument/2006/relationships/slide" Target="slides/slide517.xml"/><Relationship Id="rId725" Type="http://schemas.openxmlformats.org/officeDocument/2006/relationships/slide" Target="slides/slide724.xml"/><Relationship Id="rId157" Type="http://schemas.openxmlformats.org/officeDocument/2006/relationships/slide" Target="slides/slide156.xml"/><Relationship Id="rId1008" Type="http://schemas.openxmlformats.org/officeDocument/2006/relationships/slide" Target="slides/slide1007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669" Type="http://schemas.openxmlformats.org/officeDocument/2006/relationships/slide" Target="slides/slide668.xml"/><Relationship Id="rId876" Type="http://schemas.openxmlformats.org/officeDocument/2006/relationships/slide" Target="slides/slide875.xml"/><Relationship Id="rId571" Type="http://schemas.openxmlformats.org/officeDocument/2006/relationships/slide" Target="slides/slide570.xml"/><Relationship Id="rId736" Type="http://schemas.openxmlformats.org/officeDocument/2006/relationships/slide" Target="slides/slide735.xml"/><Relationship Id="rId431" Type="http://schemas.openxmlformats.org/officeDocument/2006/relationships/slide" Target="slides/slide430.xml"/><Relationship Id="rId1159" Type="http://schemas.openxmlformats.org/officeDocument/2006/relationships/slide" Target="slides/slide1158.xml"/><Relationship Id="rId1061" Type="http://schemas.openxmlformats.org/officeDocument/2006/relationships/slide" Target="slides/slide1060.xml"/><Relationship Id="rId529" Type="http://schemas.openxmlformats.org/officeDocument/2006/relationships/slide" Target="slides/slide528.xml"/><Relationship Id="rId224" Type="http://schemas.openxmlformats.org/officeDocument/2006/relationships/slide" Target="slides/slide223.xml"/><Relationship Id="rId19" Type="http://schemas.openxmlformats.org/officeDocument/2006/relationships/slide" Target="slides/slide18.xml"/><Relationship Id="rId168" Type="http://schemas.openxmlformats.org/officeDocument/2006/relationships/slide" Target="slides/slide167.xml"/><Relationship Id="rId943" Type="http://schemas.openxmlformats.org/officeDocument/2006/relationships/slide" Target="slides/slide942.xml"/><Relationship Id="rId1019" Type="http://schemas.openxmlformats.org/officeDocument/2006/relationships/slide" Target="slides/slide1018.xml"/><Relationship Id="rId72" Type="http://schemas.openxmlformats.org/officeDocument/2006/relationships/slide" Target="slides/slide71.xml"/><Relationship Id="rId803" Type="http://schemas.openxmlformats.org/officeDocument/2006/relationships/slide" Target="slides/slide802.xml"/><Relationship Id="rId375" Type="http://schemas.openxmlformats.org/officeDocument/2006/relationships/slide" Target="slides/slide374.xml"/><Relationship Id="rId582" Type="http://schemas.openxmlformats.org/officeDocument/2006/relationships/slide" Target="slides/slide581.xml"/><Relationship Id="rId442" Type="http://schemas.openxmlformats.org/officeDocument/2006/relationships/slide" Target="slides/slide441.xml"/><Relationship Id="rId1072" Type="http://schemas.openxmlformats.org/officeDocument/2006/relationships/slide" Target="slides/slide1071.xml"/><Relationship Id="rId235" Type="http://schemas.openxmlformats.org/officeDocument/2006/relationships/slide" Target="slides/slide234.xml"/><Relationship Id="rId887" Type="http://schemas.openxmlformats.org/officeDocument/2006/relationships/slide" Target="slides/slide886.xml"/><Relationship Id="rId3" Type="http://schemas.openxmlformats.org/officeDocument/2006/relationships/slide" Target="slides/slide2.xml"/><Relationship Id="rId747" Type="http://schemas.openxmlformats.org/officeDocument/2006/relationships/slide" Target="slides/slide746.xml"/><Relationship Id="rId302" Type="http://schemas.openxmlformats.org/officeDocument/2006/relationships/slide" Target="slides/slide301.xml"/><Relationship Id="rId954" Type="http://schemas.openxmlformats.org/officeDocument/2006/relationships/slide" Target="slides/slide953.xml"/><Relationship Id="rId83" Type="http://schemas.openxmlformats.org/officeDocument/2006/relationships/slide" Target="slides/slide82.xml"/><Relationship Id="rId607" Type="http://schemas.openxmlformats.org/officeDocument/2006/relationships/slide" Target="slides/slide606.xml"/><Relationship Id="rId179" Type="http://schemas.openxmlformats.org/officeDocument/2006/relationships/slide" Target="slides/slide178.xml"/><Relationship Id="rId814" Type="http://schemas.openxmlformats.org/officeDocument/2006/relationships/slide" Target="slides/slide813.xml"/><Relationship Id="rId386" Type="http://schemas.openxmlformats.org/officeDocument/2006/relationships/slide" Target="slides/slide385.xml"/><Relationship Id="rId593" Type="http://schemas.openxmlformats.org/officeDocument/2006/relationships/slide" Target="slides/slide592.xml"/><Relationship Id="rId453" Type="http://schemas.openxmlformats.org/officeDocument/2006/relationships/slide" Target="slides/slide452.xml"/><Relationship Id="rId660" Type="http://schemas.openxmlformats.org/officeDocument/2006/relationships/slide" Target="slides/slide659.xml"/><Relationship Id="rId1083" Type="http://schemas.openxmlformats.org/officeDocument/2006/relationships/slide" Target="slides/slide1082.xml"/><Relationship Id="rId246" Type="http://schemas.openxmlformats.org/officeDocument/2006/relationships/slide" Target="slides/slide245.xml"/><Relationship Id="rId898" Type="http://schemas.openxmlformats.org/officeDocument/2006/relationships/slide" Target="slides/slide897.xml"/><Relationship Id="rId106" Type="http://schemas.openxmlformats.org/officeDocument/2006/relationships/slide" Target="slides/slide105.xml"/><Relationship Id="rId758" Type="http://schemas.openxmlformats.org/officeDocument/2006/relationships/slide" Target="slides/slide757.xml"/><Relationship Id="rId1150" Type="http://schemas.openxmlformats.org/officeDocument/2006/relationships/slide" Target="slides/slide1149.xml"/><Relationship Id="rId313" Type="http://schemas.openxmlformats.org/officeDocument/2006/relationships/slide" Target="slides/slide312.xml"/><Relationship Id="rId965" Type="http://schemas.openxmlformats.org/officeDocument/2006/relationships/slide" Target="slides/slide964.xml"/><Relationship Id="rId94" Type="http://schemas.openxmlformats.org/officeDocument/2006/relationships/slide" Target="slides/slide93.xml"/><Relationship Id="rId618" Type="http://schemas.openxmlformats.org/officeDocument/2006/relationships/slide" Target="slides/slide617.xml"/><Relationship Id="rId825" Type="http://schemas.openxmlformats.org/officeDocument/2006/relationships/slide" Target="slides/slide824.xml"/><Relationship Id="rId397" Type="http://schemas.openxmlformats.org/officeDocument/2006/relationships/slide" Target="slides/slide396.xml"/><Relationship Id="rId520" Type="http://schemas.openxmlformats.org/officeDocument/2006/relationships/slide" Target="slides/slide519.xml"/><Relationship Id="rId10" Type="http://schemas.openxmlformats.org/officeDocument/2006/relationships/slide" Target="slides/slide9.xml"/><Relationship Id="rId1108" Type="http://schemas.openxmlformats.org/officeDocument/2006/relationships/slide" Target="slides/slide1107.xml"/><Relationship Id="rId464" Type="http://schemas.openxmlformats.org/officeDocument/2006/relationships/slide" Target="slides/slide463.xml"/><Relationship Id="rId1010" Type="http://schemas.openxmlformats.org/officeDocument/2006/relationships/slide" Target="slides/slide1009.xml"/><Relationship Id="rId1094" Type="http://schemas.openxmlformats.org/officeDocument/2006/relationships/slide" Target="slides/slide1093.xml"/><Relationship Id="rId257" Type="http://schemas.openxmlformats.org/officeDocument/2006/relationships/slide" Target="slides/slide256.xml"/><Relationship Id="rId117" Type="http://schemas.openxmlformats.org/officeDocument/2006/relationships/slide" Target="slides/slide116.xml"/><Relationship Id="rId769" Type="http://schemas.openxmlformats.org/officeDocument/2006/relationships/slide" Target="slides/slide768.xml"/><Relationship Id="rId976" Type="http://schemas.openxmlformats.org/officeDocument/2006/relationships/slide" Target="slides/slide975.xml"/><Relationship Id="rId671" Type="http://schemas.openxmlformats.org/officeDocument/2006/relationships/slide" Target="slides/slide670.xml"/><Relationship Id="rId1161" Type="http://schemas.openxmlformats.org/officeDocument/2006/relationships/slide" Target="slides/slide1160.xml"/><Relationship Id="rId629" Type="http://schemas.openxmlformats.org/officeDocument/2006/relationships/slide" Target="slides/slide628.xml"/><Relationship Id="rId324" Type="http://schemas.openxmlformats.org/officeDocument/2006/relationships/slide" Target="slides/slide323.xml"/><Relationship Id="rId531" Type="http://schemas.openxmlformats.org/officeDocument/2006/relationships/slide" Target="slides/slide530.xml"/><Relationship Id="rId1119" Type="http://schemas.openxmlformats.org/officeDocument/2006/relationships/slide" Target="slides/slide1118.xml"/><Relationship Id="rId1021" Type="http://schemas.openxmlformats.org/officeDocument/2006/relationships/slide" Target="slides/slide1020.xml"/><Relationship Id="rId836" Type="http://schemas.openxmlformats.org/officeDocument/2006/relationships/slide" Target="slides/slide835.xml"/><Relationship Id="rId903" Type="http://schemas.openxmlformats.org/officeDocument/2006/relationships/slide" Target="slides/slide902.xml"/><Relationship Id="rId32" Type="http://schemas.openxmlformats.org/officeDocument/2006/relationships/slide" Target="slides/slide31.xml"/><Relationship Id="rId181" Type="http://schemas.openxmlformats.org/officeDocument/2006/relationships/slide" Target="slides/slide180.xml"/><Relationship Id="rId486" Type="http://schemas.openxmlformats.org/officeDocument/2006/relationships/slide" Target="slides/slide485.xml"/><Relationship Id="rId693" Type="http://schemas.openxmlformats.org/officeDocument/2006/relationships/slide" Target="slides/slide692.xml"/><Relationship Id="rId279" Type="http://schemas.openxmlformats.org/officeDocument/2006/relationships/slide" Target="slides/slide278.xml"/><Relationship Id="rId760" Type="http://schemas.openxmlformats.org/officeDocument/2006/relationships/slide" Target="slides/slide759.xml"/><Relationship Id="rId139" Type="http://schemas.openxmlformats.org/officeDocument/2006/relationships/slide" Target="slides/slide138.xml"/><Relationship Id="rId1183" Type="http://schemas.openxmlformats.org/officeDocument/2006/relationships/slide" Target="slides/slide1182.xml"/><Relationship Id="rId346" Type="http://schemas.openxmlformats.org/officeDocument/2006/relationships/slide" Target="slides/slide345.xml"/><Relationship Id="rId998" Type="http://schemas.openxmlformats.org/officeDocument/2006/relationships/slide" Target="slides/slide997.xml"/><Relationship Id="rId553" Type="http://schemas.openxmlformats.org/officeDocument/2006/relationships/slide" Target="slides/slide552.xml"/><Relationship Id="rId413" Type="http://schemas.openxmlformats.org/officeDocument/2006/relationships/slide" Target="slides/slide412.xml"/><Relationship Id="rId1043" Type="http://schemas.openxmlformats.org/officeDocument/2006/relationships/slide" Target="slides/slide1042.xml"/><Relationship Id="rId206" Type="http://schemas.openxmlformats.org/officeDocument/2006/relationships/slide" Target="slides/slide205.xml"/><Relationship Id="rId858" Type="http://schemas.openxmlformats.org/officeDocument/2006/relationships/slide" Target="slides/slide857.xml"/><Relationship Id="rId925" Type="http://schemas.openxmlformats.org/officeDocument/2006/relationships/slide" Target="slides/slide924.xml"/><Relationship Id="rId620" Type="http://schemas.openxmlformats.org/officeDocument/2006/relationships/slide" Target="slides/slide619.xml"/><Relationship Id="rId718" Type="http://schemas.openxmlformats.org/officeDocument/2006/relationships/slide" Target="slides/slide717.xml"/><Relationship Id="rId1110" Type="http://schemas.openxmlformats.org/officeDocument/2006/relationships/slide" Target="slides/slide1109.xml"/><Relationship Id="rId1208" Type="http://schemas.openxmlformats.org/officeDocument/2006/relationships/customXml" Target="../customXml/item2.xml"/><Relationship Id="rId54" Type="http://schemas.openxmlformats.org/officeDocument/2006/relationships/slide" Target="slides/slide53.xml"/><Relationship Id="rId270" Type="http://schemas.openxmlformats.org/officeDocument/2006/relationships/slide" Target="slides/slide269.xml"/><Relationship Id="rId130" Type="http://schemas.openxmlformats.org/officeDocument/2006/relationships/slide" Target="slides/slide129.xml"/><Relationship Id="rId782" Type="http://schemas.openxmlformats.org/officeDocument/2006/relationships/slide" Target="slides/slide781.xml"/><Relationship Id="rId368" Type="http://schemas.openxmlformats.org/officeDocument/2006/relationships/slide" Target="slides/slide367.xml"/><Relationship Id="rId575" Type="http://schemas.openxmlformats.org/officeDocument/2006/relationships/slide" Target="slides/slide574.xml"/><Relationship Id="rId435" Type="http://schemas.openxmlformats.org/officeDocument/2006/relationships/slide" Target="slides/slide434.xml"/><Relationship Id="rId642" Type="http://schemas.openxmlformats.org/officeDocument/2006/relationships/slide" Target="slides/slide641.xml"/><Relationship Id="rId1065" Type="http://schemas.openxmlformats.org/officeDocument/2006/relationships/slide" Target="slides/slide1064.xml"/><Relationship Id="rId228" Type="http://schemas.openxmlformats.org/officeDocument/2006/relationships/slide" Target="slides/slide227.xml"/><Relationship Id="rId1132" Type="http://schemas.openxmlformats.org/officeDocument/2006/relationships/slide" Target="slides/slide1131.xml"/><Relationship Id="rId947" Type="http://schemas.openxmlformats.org/officeDocument/2006/relationships/slide" Target="slides/slide946.xml"/><Relationship Id="rId502" Type="http://schemas.openxmlformats.org/officeDocument/2006/relationships/slide" Target="slides/slide501.xml"/><Relationship Id="rId76" Type="http://schemas.openxmlformats.org/officeDocument/2006/relationships/slide" Target="slides/slide75.xml"/><Relationship Id="rId807" Type="http://schemas.openxmlformats.org/officeDocument/2006/relationships/slide" Target="slides/slide806.xml"/><Relationship Id="rId292" Type="http://schemas.openxmlformats.org/officeDocument/2006/relationships/slide" Target="slides/slide291.xml"/><Relationship Id="rId597" Type="http://schemas.openxmlformats.org/officeDocument/2006/relationships/slide" Target="slides/slide596.xml"/><Relationship Id="rId457" Type="http://schemas.openxmlformats.org/officeDocument/2006/relationships/slide" Target="slides/slide456.xml"/><Relationship Id="rId152" Type="http://schemas.openxmlformats.org/officeDocument/2006/relationships/slide" Target="slides/slide151.xml"/><Relationship Id="rId1087" Type="http://schemas.openxmlformats.org/officeDocument/2006/relationships/slide" Target="slides/slide1086.xml"/><Relationship Id="rId969" Type="http://schemas.openxmlformats.org/officeDocument/2006/relationships/slide" Target="slides/slide968.xml"/><Relationship Id="rId664" Type="http://schemas.openxmlformats.org/officeDocument/2006/relationships/slide" Target="slides/slide663.xml"/><Relationship Id="rId871" Type="http://schemas.openxmlformats.org/officeDocument/2006/relationships/slide" Target="slides/slide870.xml"/><Relationship Id="rId731" Type="http://schemas.openxmlformats.org/officeDocument/2006/relationships/slide" Target="slides/slide730.xml"/><Relationship Id="rId1154" Type="http://schemas.openxmlformats.org/officeDocument/2006/relationships/slide" Target="slides/slide1153.xml"/><Relationship Id="rId317" Type="http://schemas.openxmlformats.org/officeDocument/2006/relationships/slide" Target="slides/slide316.xml"/><Relationship Id="rId524" Type="http://schemas.openxmlformats.org/officeDocument/2006/relationships/slide" Target="slides/slide523.xml"/><Relationship Id="rId98" Type="http://schemas.openxmlformats.org/officeDocument/2006/relationships/slide" Target="slides/slide97.xml"/><Relationship Id="rId1014" Type="http://schemas.openxmlformats.org/officeDocument/2006/relationships/slide" Target="slides/slide1013.xml"/><Relationship Id="rId829" Type="http://schemas.openxmlformats.org/officeDocument/2006/relationships/slide" Target="slides/slide828.xml"/><Relationship Id="rId25" Type="http://schemas.openxmlformats.org/officeDocument/2006/relationships/slide" Target="slides/slide24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479" Type="http://schemas.openxmlformats.org/officeDocument/2006/relationships/slide" Target="slides/slide478.xml"/><Relationship Id="rId686" Type="http://schemas.openxmlformats.org/officeDocument/2006/relationships/slide" Target="slides/slide685.xml"/><Relationship Id="rId241" Type="http://schemas.openxmlformats.org/officeDocument/2006/relationships/slide" Target="slides/slide240.xml"/><Relationship Id="rId893" Type="http://schemas.openxmlformats.org/officeDocument/2006/relationships/slide" Target="slides/slide892.xml"/><Relationship Id="rId753" Type="http://schemas.openxmlformats.org/officeDocument/2006/relationships/slide" Target="slides/slide752.xml"/><Relationship Id="rId1176" Type="http://schemas.openxmlformats.org/officeDocument/2006/relationships/slide" Target="slides/slide1175.xml"/><Relationship Id="rId339" Type="http://schemas.openxmlformats.org/officeDocument/2006/relationships/slide" Target="slides/slide338.xml"/><Relationship Id="rId546" Type="http://schemas.openxmlformats.org/officeDocument/2006/relationships/slide" Target="slides/slide545.xml"/><Relationship Id="rId406" Type="http://schemas.openxmlformats.org/officeDocument/2006/relationships/slide" Target="slides/slide405.xml"/><Relationship Id="rId101" Type="http://schemas.openxmlformats.org/officeDocument/2006/relationships/slide" Target="slides/slide100.xml"/><Relationship Id="rId960" Type="http://schemas.openxmlformats.org/officeDocument/2006/relationships/slide" Target="slides/slide959.xml"/><Relationship Id="rId1036" Type="http://schemas.openxmlformats.org/officeDocument/2006/relationships/slide" Target="slides/slide1035.xml"/><Relationship Id="rId918" Type="http://schemas.openxmlformats.org/officeDocument/2006/relationships/slide" Target="slides/slide917.xml"/><Relationship Id="rId613" Type="http://schemas.openxmlformats.org/officeDocument/2006/relationships/slide" Target="slides/slide612.xml"/><Relationship Id="rId820" Type="http://schemas.openxmlformats.org/officeDocument/2006/relationships/slide" Target="slides/slide819.xml"/><Relationship Id="rId1103" Type="http://schemas.openxmlformats.org/officeDocument/2006/relationships/slide" Target="slides/slide1102.xml"/><Relationship Id="rId47" Type="http://schemas.openxmlformats.org/officeDocument/2006/relationships/slide" Target="slides/slide46.xml"/><Relationship Id="rId196" Type="http://schemas.openxmlformats.org/officeDocument/2006/relationships/slide" Target="slides/slide195.xml"/><Relationship Id="rId470" Type="http://schemas.openxmlformats.org/officeDocument/2006/relationships/slide" Target="slides/slide469.xml"/><Relationship Id="rId263" Type="http://schemas.openxmlformats.org/officeDocument/2006/relationships/slide" Target="slides/slide262.xml"/><Relationship Id="rId123" Type="http://schemas.openxmlformats.org/officeDocument/2006/relationships/slide" Target="slides/slide122.xml"/><Relationship Id="rId775" Type="http://schemas.openxmlformats.org/officeDocument/2006/relationships/slide" Target="slides/slide774.xml"/><Relationship Id="rId1198" Type="http://schemas.openxmlformats.org/officeDocument/2006/relationships/slide" Target="slides/slide1197.xml"/><Relationship Id="rId330" Type="http://schemas.openxmlformats.org/officeDocument/2006/relationships/slide" Target="slides/slide329.xml"/><Relationship Id="rId982" Type="http://schemas.openxmlformats.org/officeDocument/2006/relationships/slide" Target="slides/slide981.xml"/><Relationship Id="rId568" Type="http://schemas.openxmlformats.org/officeDocument/2006/relationships/slide" Target="slides/slide567.xml"/><Relationship Id="rId428" Type="http://schemas.openxmlformats.org/officeDocument/2006/relationships/slide" Target="slides/slide427.xml"/><Relationship Id="rId635" Type="http://schemas.openxmlformats.org/officeDocument/2006/relationships/slide" Target="slides/slide634.xml"/><Relationship Id="rId1058" Type="http://schemas.openxmlformats.org/officeDocument/2006/relationships/slide" Target="slides/slide1057.xml"/><Relationship Id="rId842" Type="http://schemas.openxmlformats.org/officeDocument/2006/relationships/slide" Target="slides/slide841.xml"/><Relationship Id="rId1125" Type="http://schemas.openxmlformats.org/officeDocument/2006/relationships/slide" Target="slides/slide1124.xml"/><Relationship Id="rId702" Type="http://schemas.openxmlformats.org/officeDocument/2006/relationships/slide" Target="slides/slide701.xml"/><Relationship Id="rId69" Type="http://schemas.openxmlformats.org/officeDocument/2006/relationships/slide" Target="slides/slide68.xml"/><Relationship Id="rId285" Type="http://schemas.openxmlformats.org/officeDocument/2006/relationships/slide" Target="slides/slide284.xml"/><Relationship Id="rId797" Type="http://schemas.openxmlformats.org/officeDocument/2006/relationships/slide" Target="slides/slide796.xml"/><Relationship Id="rId492" Type="http://schemas.openxmlformats.org/officeDocument/2006/relationships/slide" Target="slides/slide491.xml"/><Relationship Id="rId145" Type="http://schemas.openxmlformats.org/officeDocument/2006/relationships/slide" Target="slides/slide144.xml"/><Relationship Id="rId352" Type="http://schemas.openxmlformats.org/officeDocument/2006/relationships/slide" Target="slides/slide351.xml"/><Relationship Id="rId657" Type="http://schemas.openxmlformats.org/officeDocument/2006/relationships/slide" Target="slides/slide656.xml"/><Relationship Id="rId212" Type="http://schemas.openxmlformats.org/officeDocument/2006/relationships/slide" Target="slides/slide211.xml"/><Relationship Id="rId864" Type="http://schemas.openxmlformats.org/officeDocument/2006/relationships/slide" Target="slides/slide863.xml"/><Relationship Id="rId1147" Type="http://schemas.openxmlformats.org/officeDocument/2006/relationships/slide" Target="slides/slide1146.xml"/><Relationship Id="rId931" Type="http://schemas.openxmlformats.org/officeDocument/2006/relationships/slide" Target="slides/slide930.xml"/><Relationship Id="rId517" Type="http://schemas.openxmlformats.org/officeDocument/2006/relationships/slide" Target="slides/slide516.xml"/><Relationship Id="rId724" Type="http://schemas.openxmlformats.org/officeDocument/2006/relationships/slide" Target="slides/slide723.xml"/><Relationship Id="rId60" Type="http://schemas.openxmlformats.org/officeDocument/2006/relationships/slide" Target="slides/slide59.xml"/><Relationship Id="rId1007" Type="http://schemas.openxmlformats.org/officeDocument/2006/relationships/slide" Target="slides/slide1006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GB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724948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28606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34856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765647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433004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94895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512732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366838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607557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10563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2373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00220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42" Type="http://schemas.openxmlformats.org/officeDocument/2006/relationships/slide" Target="slide848.xml"/><Relationship Id="rId143" Type="http://schemas.openxmlformats.org/officeDocument/2006/relationships/slide" Target="slide854.xml"/><Relationship Id="rId144" Type="http://schemas.openxmlformats.org/officeDocument/2006/relationships/slide" Target="slide860.xml"/><Relationship Id="rId145" Type="http://schemas.openxmlformats.org/officeDocument/2006/relationships/slide" Target="slide866.xml"/><Relationship Id="rId146" Type="http://schemas.openxmlformats.org/officeDocument/2006/relationships/slide" Target="slide872.xml"/><Relationship Id="rId147" Type="http://schemas.openxmlformats.org/officeDocument/2006/relationships/slide" Target="slide878.xml"/><Relationship Id="rId148" Type="http://schemas.openxmlformats.org/officeDocument/2006/relationships/slide" Target="slide884.xml"/><Relationship Id="rId149" Type="http://schemas.openxmlformats.org/officeDocument/2006/relationships/slide" Target="slide890.xml"/><Relationship Id="rId180" Type="http://schemas.openxmlformats.org/officeDocument/2006/relationships/slide" Target="slide1076.xml"/><Relationship Id="rId181" Type="http://schemas.openxmlformats.org/officeDocument/2006/relationships/slide" Target="slide1082.xml"/><Relationship Id="rId182" Type="http://schemas.openxmlformats.org/officeDocument/2006/relationships/slide" Target="slide1088.xml"/><Relationship Id="rId40" Type="http://schemas.openxmlformats.org/officeDocument/2006/relationships/slide" Target="slide236.xml"/><Relationship Id="rId41" Type="http://schemas.openxmlformats.org/officeDocument/2006/relationships/slide" Target="slide242.xml"/><Relationship Id="rId42" Type="http://schemas.openxmlformats.org/officeDocument/2006/relationships/slide" Target="slide248.xml"/><Relationship Id="rId43" Type="http://schemas.openxmlformats.org/officeDocument/2006/relationships/slide" Target="slide254.xml"/><Relationship Id="rId44" Type="http://schemas.openxmlformats.org/officeDocument/2006/relationships/slide" Target="slide260.xml"/><Relationship Id="rId45" Type="http://schemas.openxmlformats.org/officeDocument/2006/relationships/slide" Target="slide266.xml"/><Relationship Id="rId46" Type="http://schemas.openxmlformats.org/officeDocument/2006/relationships/slide" Target="slide272.xml"/><Relationship Id="rId47" Type="http://schemas.openxmlformats.org/officeDocument/2006/relationships/slide" Target="slide278.xml"/><Relationship Id="rId48" Type="http://schemas.openxmlformats.org/officeDocument/2006/relationships/slide" Target="slide284.xml"/><Relationship Id="rId49" Type="http://schemas.openxmlformats.org/officeDocument/2006/relationships/slide" Target="slide290.xml"/><Relationship Id="rId183" Type="http://schemas.openxmlformats.org/officeDocument/2006/relationships/slide" Target="slide1094.xml"/><Relationship Id="rId184" Type="http://schemas.openxmlformats.org/officeDocument/2006/relationships/slide" Target="slide1100.xml"/><Relationship Id="rId185" Type="http://schemas.openxmlformats.org/officeDocument/2006/relationships/slide" Target="slide1106.xml"/><Relationship Id="rId186" Type="http://schemas.openxmlformats.org/officeDocument/2006/relationships/slide" Target="slide1112.xml"/><Relationship Id="rId187" Type="http://schemas.openxmlformats.org/officeDocument/2006/relationships/slide" Target="slide1118.xml"/><Relationship Id="rId188" Type="http://schemas.openxmlformats.org/officeDocument/2006/relationships/slide" Target="slide1124.xml"/><Relationship Id="rId189" Type="http://schemas.openxmlformats.org/officeDocument/2006/relationships/slide" Target="slide1130.xml"/><Relationship Id="rId80" Type="http://schemas.openxmlformats.org/officeDocument/2006/relationships/slide" Target="slide476.xml"/><Relationship Id="rId81" Type="http://schemas.openxmlformats.org/officeDocument/2006/relationships/slide" Target="slide482.xml"/><Relationship Id="rId82" Type="http://schemas.openxmlformats.org/officeDocument/2006/relationships/slide" Target="slide488.xml"/><Relationship Id="rId83" Type="http://schemas.openxmlformats.org/officeDocument/2006/relationships/slide" Target="slide494.xml"/><Relationship Id="rId84" Type="http://schemas.openxmlformats.org/officeDocument/2006/relationships/slide" Target="slide500.xml"/><Relationship Id="rId85" Type="http://schemas.openxmlformats.org/officeDocument/2006/relationships/slide" Target="slide506.xml"/><Relationship Id="rId86" Type="http://schemas.openxmlformats.org/officeDocument/2006/relationships/slide" Target="slide512.xml"/><Relationship Id="rId87" Type="http://schemas.openxmlformats.org/officeDocument/2006/relationships/slide" Target="slide518.xml"/><Relationship Id="rId88" Type="http://schemas.openxmlformats.org/officeDocument/2006/relationships/slide" Target="slide524.xml"/><Relationship Id="rId89" Type="http://schemas.openxmlformats.org/officeDocument/2006/relationships/slide" Target="slide530.xml"/><Relationship Id="rId110" Type="http://schemas.openxmlformats.org/officeDocument/2006/relationships/slide" Target="slide656.xml"/><Relationship Id="rId111" Type="http://schemas.openxmlformats.org/officeDocument/2006/relationships/slide" Target="slide662.xml"/><Relationship Id="rId112" Type="http://schemas.openxmlformats.org/officeDocument/2006/relationships/slide" Target="slide668.xml"/><Relationship Id="rId113" Type="http://schemas.openxmlformats.org/officeDocument/2006/relationships/slide" Target="slide674.xml"/><Relationship Id="rId114" Type="http://schemas.openxmlformats.org/officeDocument/2006/relationships/slide" Target="slide680.xml"/><Relationship Id="rId115" Type="http://schemas.openxmlformats.org/officeDocument/2006/relationships/slide" Target="slide686.xml"/><Relationship Id="rId116" Type="http://schemas.openxmlformats.org/officeDocument/2006/relationships/slide" Target="slide692.xml"/><Relationship Id="rId117" Type="http://schemas.openxmlformats.org/officeDocument/2006/relationships/slide" Target="slide698.xml"/><Relationship Id="rId118" Type="http://schemas.openxmlformats.org/officeDocument/2006/relationships/slide" Target="slide704.xml"/><Relationship Id="rId119" Type="http://schemas.openxmlformats.org/officeDocument/2006/relationships/slide" Target="slide710.xml"/><Relationship Id="rId150" Type="http://schemas.openxmlformats.org/officeDocument/2006/relationships/slide" Target="slide896.xml"/><Relationship Id="rId151" Type="http://schemas.openxmlformats.org/officeDocument/2006/relationships/slide" Target="slide902.xml"/><Relationship Id="rId152" Type="http://schemas.openxmlformats.org/officeDocument/2006/relationships/slide" Target="slide908.xml"/><Relationship Id="rId10" Type="http://schemas.openxmlformats.org/officeDocument/2006/relationships/slide" Target="slide50.xml"/><Relationship Id="rId11" Type="http://schemas.openxmlformats.org/officeDocument/2006/relationships/slide" Target="slide56.xml"/><Relationship Id="rId12" Type="http://schemas.openxmlformats.org/officeDocument/2006/relationships/slide" Target="slide62.xml"/><Relationship Id="rId13" Type="http://schemas.openxmlformats.org/officeDocument/2006/relationships/slide" Target="slide68.xml"/><Relationship Id="rId14" Type="http://schemas.openxmlformats.org/officeDocument/2006/relationships/slide" Target="slide74.xml"/><Relationship Id="rId15" Type="http://schemas.openxmlformats.org/officeDocument/2006/relationships/slide" Target="slide80.xml"/><Relationship Id="rId16" Type="http://schemas.openxmlformats.org/officeDocument/2006/relationships/slide" Target="slide86.xml"/><Relationship Id="rId17" Type="http://schemas.openxmlformats.org/officeDocument/2006/relationships/slide" Target="slide92.xml"/><Relationship Id="rId18" Type="http://schemas.openxmlformats.org/officeDocument/2006/relationships/slide" Target="slide98.xml"/><Relationship Id="rId19" Type="http://schemas.openxmlformats.org/officeDocument/2006/relationships/slide" Target="slide104.xml"/><Relationship Id="rId153" Type="http://schemas.openxmlformats.org/officeDocument/2006/relationships/slide" Target="slide914.xml"/><Relationship Id="rId154" Type="http://schemas.openxmlformats.org/officeDocument/2006/relationships/slide" Target="slide920.xml"/><Relationship Id="rId155" Type="http://schemas.openxmlformats.org/officeDocument/2006/relationships/slide" Target="slide926.xml"/><Relationship Id="rId156" Type="http://schemas.openxmlformats.org/officeDocument/2006/relationships/slide" Target="slide932.xml"/><Relationship Id="rId157" Type="http://schemas.openxmlformats.org/officeDocument/2006/relationships/slide" Target="slide938.xml"/><Relationship Id="rId158" Type="http://schemas.openxmlformats.org/officeDocument/2006/relationships/slide" Target="slide944.xml"/><Relationship Id="rId159" Type="http://schemas.openxmlformats.org/officeDocument/2006/relationships/slide" Target="slide950.xml"/><Relationship Id="rId190" Type="http://schemas.openxmlformats.org/officeDocument/2006/relationships/slide" Target="slide1136.xml"/><Relationship Id="rId191" Type="http://schemas.openxmlformats.org/officeDocument/2006/relationships/slide" Target="slide1142.xml"/><Relationship Id="rId192" Type="http://schemas.openxmlformats.org/officeDocument/2006/relationships/slide" Target="slide1148.xml"/><Relationship Id="rId50" Type="http://schemas.openxmlformats.org/officeDocument/2006/relationships/slide" Target="slide296.xml"/><Relationship Id="rId51" Type="http://schemas.openxmlformats.org/officeDocument/2006/relationships/slide" Target="slide302.xml"/><Relationship Id="rId52" Type="http://schemas.openxmlformats.org/officeDocument/2006/relationships/slide" Target="slide308.xml"/><Relationship Id="rId53" Type="http://schemas.openxmlformats.org/officeDocument/2006/relationships/slide" Target="slide314.xml"/><Relationship Id="rId54" Type="http://schemas.openxmlformats.org/officeDocument/2006/relationships/slide" Target="slide320.xml"/><Relationship Id="rId55" Type="http://schemas.openxmlformats.org/officeDocument/2006/relationships/slide" Target="slide326.xml"/><Relationship Id="rId56" Type="http://schemas.openxmlformats.org/officeDocument/2006/relationships/slide" Target="slide332.xml"/><Relationship Id="rId57" Type="http://schemas.openxmlformats.org/officeDocument/2006/relationships/slide" Target="slide338.xml"/><Relationship Id="rId58" Type="http://schemas.openxmlformats.org/officeDocument/2006/relationships/slide" Target="slide344.xml"/><Relationship Id="rId59" Type="http://schemas.openxmlformats.org/officeDocument/2006/relationships/slide" Target="slide350.xml"/><Relationship Id="rId193" Type="http://schemas.openxmlformats.org/officeDocument/2006/relationships/slide" Target="slide1154.xml"/><Relationship Id="rId194" Type="http://schemas.openxmlformats.org/officeDocument/2006/relationships/slide" Target="slide1160.xml"/><Relationship Id="rId195" Type="http://schemas.openxmlformats.org/officeDocument/2006/relationships/slide" Target="slide1166.xml"/><Relationship Id="rId196" Type="http://schemas.openxmlformats.org/officeDocument/2006/relationships/slide" Target="slide1172.xml"/><Relationship Id="rId197" Type="http://schemas.openxmlformats.org/officeDocument/2006/relationships/slide" Target="slide1178.xml"/><Relationship Id="rId198" Type="http://schemas.openxmlformats.org/officeDocument/2006/relationships/slide" Target="slide1184.xml"/><Relationship Id="rId199" Type="http://schemas.openxmlformats.org/officeDocument/2006/relationships/slide" Target="slide1190.xml"/><Relationship Id="rId90" Type="http://schemas.openxmlformats.org/officeDocument/2006/relationships/slide" Target="slide536.xml"/><Relationship Id="rId91" Type="http://schemas.openxmlformats.org/officeDocument/2006/relationships/slide" Target="slide542.xml"/><Relationship Id="rId92" Type="http://schemas.openxmlformats.org/officeDocument/2006/relationships/slide" Target="slide548.xml"/><Relationship Id="rId93" Type="http://schemas.openxmlformats.org/officeDocument/2006/relationships/slide" Target="slide554.xml"/><Relationship Id="rId94" Type="http://schemas.openxmlformats.org/officeDocument/2006/relationships/slide" Target="slide560.xml"/><Relationship Id="rId95" Type="http://schemas.openxmlformats.org/officeDocument/2006/relationships/slide" Target="slide566.xml"/><Relationship Id="rId96" Type="http://schemas.openxmlformats.org/officeDocument/2006/relationships/slide" Target="slide572.xml"/><Relationship Id="rId97" Type="http://schemas.openxmlformats.org/officeDocument/2006/relationships/slide" Target="slide578.xml"/><Relationship Id="rId98" Type="http://schemas.openxmlformats.org/officeDocument/2006/relationships/slide" Target="slide584.xml"/><Relationship Id="rId99" Type="http://schemas.openxmlformats.org/officeDocument/2006/relationships/slide" Target="slide590.xml"/><Relationship Id="rId120" Type="http://schemas.openxmlformats.org/officeDocument/2006/relationships/slide" Target="slide716.xml"/><Relationship Id="rId121" Type="http://schemas.openxmlformats.org/officeDocument/2006/relationships/slide" Target="slide722.xml"/><Relationship Id="rId122" Type="http://schemas.openxmlformats.org/officeDocument/2006/relationships/slide" Target="slide728.xml"/><Relationship Id="rId123" Type="http://schemas.openxmlformats.org/officeDocument/2006/relationships/slide" Target="slide734.xml"/><Relationship Id="rId124" Type="http://schemas.openxmlformats.org/officeDocument/2006/relationships/slide" Target="slide740.xml"/><Relationship Id="rId125" Type="http://schemas.openxmlformats.org/officeDocument/2006/relationships/slide" Target="slide746.xml"/><Relationship Id="rId126" Type="http://schemas.openxmlformats.org/officeDocument/2006/relationships/slide" Target="slide752.xml"/><Relationship Id="rId127" Type="http://schemas.openxmlformats.org/officeDocument/2006/relationships/slide" Target="slide758.xml"/><Relationship Id="rId128" Type="http://schemas.openxmlformats.org/officeDocument/2006/relationships/slide" Target="slide764.xml"/><Relationship Id="rId129" Type="http://schemas.openxmlformats.org/officeDocument/2006/relationships/slide" Target="slide770.xml"/><Relationship Id="rId160" Type="http://schemas.openxmlformats.org/officeDocument/2006/relationships/slide" Target="slide956.xml"/><Relationship Id="rId161" Type="http://schemas.openxmlformats.org/officeDocument/2006/relationships/slide" Target="slide962.xml"/><Relationship Id="rId162" Type="http://schemas.openxmlformats.org/officeDocument/2006/relationships/slide" Target="slide968.xml"/><Relationship Id="rId20" Type="http://schemas.openxmlformats.org/officeDocument/2006/relationships/slide" Target="slide110.xml"/><Relationship Id="rId21" Type="http://schemas.openxmlformats.org/officeDocument/2006/relationships/slide" Target="slide116.xml"/><Relationship Id="rId22" Type="http://schemas.openxmlformats.org/officeDocument/2006/relationships/slide" Target="slide122.xml"/><Relationship Id="rId23" Type="http://schemas.openxmlformats.org/officeDocument/2006/relationships/slide" Target="slide128.xml"/><Relationship Id="rId24" Type="http://schemas.openxmlformats.org/officeDocument/2006/relationships/slide" Target="slide134.xml"/><Relationship Id="rId25" Type="http://schemas.openxmlformats.org/officeDocument/2006/relationships/slide" Target="slide140.xml"/><Relationship Id="rId26" Type="http://schemas.openxmlformats.org/officeDocument/2006/relationships/slide" Target="slide146.xml"/><Relationship Id="rId27" Type="http://schemas.openxmlformats.org/officeDocument/2006/relationships/slide" Target="slide152.xml"/><Relationship Id="rId28" Type="http://schemas.openxmlformats.org/officeDocument/2006/relationships/slide" Target="slide158.xml"/><Relationship Id="rId29" Type="http://schemas.openxmlformats.org/officeDocument/2006/relationships/slide" Target="slide164.xml"/><Relationship Id="rId163" Type="http://schemas.openxmlformats.org/officeDocument/2006/relationships/slide" Target="slide974.xml"/><Relationship Id="rId164" Type="http://schemas.openxmlformats.org/officeDocument/2006/relationships/slide" Target="slide980.xml"/><Relationship Id="rId165" Type="http://schemas.openxmlformats.org/officeDocument/2006/relationships/slide" Target="slide986.xml"/><Relationship Id="rId166" Type="http://schemas.openxmlformats.org/officeDocument/2006/relationships/slide" Target="slide992.xml"/><Relationship Id="rId167" Type="http://schemas.openxmlformats.org/officeDocument/2006/relationships/slide" Target="slide998.xml"/><Relationship Id="rId168" Type="http://schemas.openxmlformats.org/officeDocument/2006/relationships/slide" Target="slide1004.xml"/><Relationship Id="rId169" Type="http://schemas.openxmlformats.org/officeDocument/2006/relationships/slide" Target="slide1010.xml"/><Relationship Id="rId200" Type="http://schemas.openxmlformats.org/officeDocument/2006/relationships/slide" Target="slide1196.xml"/><Relationship Id="rId60" Type="http://schemas.openxmlformats.org/officeDocument/2006/relationships/slide" Target="slide356.xml"/><Relationship Id="rId61" Type="http://schemas.openxmlformats.org/officeDocument/2006/relationships/slide" Target="slide362.xml"/><Relationship Id="rId62" Type="http://schemas.openxmlformats.org/officeDocument/2006/relationships/slide" Target="slide368.xml"/><Relationship Id="rId63" Type="http://schemas.openxmlformats.org/officeDocument/2006/relationships/slide" Target="slide374.xml"/><Relationship Id="rId64" Type="http://schemas.openxmlformats.org/officeDocument/2006/relationships/slide" Target="slide380.xml"/><Relationship Id="rId65" Type="http://schemas.openxmlformats.org/officeDocument/2006/relationships/slide" Target="slide386.xml"/><Relationship Id="rId66" Type="http://schemas.openxmlformats.org/officeDocument/2006/relationships/slide" Target="slide392.xml"/><Relationship Id="rId67" Type="http://schemas.openxmlformats.org/officeDocument/2006/relationships/slide" Target="slide398.xml"/><Relationship Id="rId68" Type="http://schemas.openxmlformats.org/officeDocument/2006/relationships/slide" Target="slide404.xml"/><Relationship Id="rId69" Type="http://schemas.openxmlformats.org/officeDocument/2006/relationships/slide" Target="slide410.xml"/><Relationship Id="rId130" Type="http://schemas.openxmlformats.org/officeDocument/2006/relationships/slide" Target="slide776.xml"/><Relationship Id="rId131" Type="http://schemas.openxmlformats.org/officeDocument/2006/relationships/slide" Target="slide782.xml"/><Relationship Id="rId132" Type="http://schemas.openxmlformats.org/officeDocument/2006/relationships/slide" Target="slide788.xml"/><Relationship Id="rId133" Type="http://schemas.openxmlformats.org/officeDocument/2006/relationships/slide" Target="slide794.xml"/><Relationship Id="rId134" Type="http://schemas.openxmlformats.org/officeDocument/2006/relationships/slide" Target="slide800.xml"/><Relationship Id="rId135" Type="http://schemas.openxmlformats.org/officeDocument/2006/relationships/slide" Target="slide806.xml"/><Relationship Id="rId136" Type="http://schemas.openxmlformats.org/officeDocument/2006/relationships/slide" Target="slide812.xml"/><Relationship Id="rId137" Type="http://schemas.openxmlformats.org/officeDocument/2006/relationships/slide" Target="slide818.xml"/><Relationship Id="rId138" Type="http://schemas.openxmlformats.org/officeDocument/2006/relationships/slide" Target="slide824.xml"/><Relationship Id="rId139" Type="http://schemas.openxmlformats.org/officeDocument/2006/relationships/slide" Target="slide830.xml"/><Relationship Id="rId170" Type="http://schemas.openxmlformats.org/officeDocument/2006/relationships/slide" Target="slide1016.xml"/><Relationship Id="rId171" Type="http://schemas.openxmlformats.org/officeDocument/2006/relationships/slide" Target="slide1022.xml"/><Relationship Id="rId172" Type="http://schemas.openxmlformats.org/officeDocument/2006/relationships/slide" Target="slide1028.xml"/><Relationship Id="rId30" Type="http://schemas.openxmlformats.org/officeDocument/2006/relationships/slide" Target="slide170.xml"/><Relationship Id="rId31" Type="http://schemas.openxmlformats.org/officeDocument/2006/relationships/slide" Target="slide182.xml"/><Relationship Id="rId32" Type="http://schemas.openxmlformats.org/officeDocument/2006/relationships/slide" Target="slide188.xml"/><Relationship Id="rId33" Type="http://schemas.openxmlformats.org/officeDocument/2006/relationships/slide" Target="slide194.xml"/><Relationship Id="rId34" Type="http://schemas.openxmlformats.org/officeDocument/2006/relationships/slide" Target="slide200.xml"/><Relationship Id="rId35" Type="http://schemas.openxmlformats.org/officeDocument/2006/relationships/slide" Target="slide206.xml"/><Relationship Id="rId36" Type="http://schemas.openxmlformats.org/officeDocument/2006/relationships/slide" Target="slide212.xml"/><Relationship Id="rId37" Type="http://schemas.openxmlformats.org/officeDocument/2006/relationships/slide" Target="slide218.xml"/><Relationship Id="rId38" Type="http://schemas.openxmlformats.org/officeDocument/2006/relationships/slide" Target="slide224.xml"/><Relationship Id="rId39" Type="http://schemas.openxmlformats.org/officeDocument/2006/relationships/slide" Target="slide230.xml"/><Relationship Id="rId173" Type="http://schemas.openxmlformats.org/officeDocument/2006/relationships/slide" Target="slide1034.xml"/><Relationship Id="rId174" Type="http://schemas.openxmlformats.org/officeDocument/2006/relationships/slide" Target="slide1040.xml"/><Relationship Id="rId175" Type="http://schemas.openxmlformats.org/officeDocument/2006/relationships/slide" Target="slide1046.xml"/><Relationship Id="rId176" Type="http://schemas.openxmlformats.org/officeDocument/2006/relationships/slide" Target="slide1052.xml"/><Relationship Id="rId177" Type="http://schemas.openxmlformats.org/officeDocument/2006/relationships/slide" Target="slide1058.xml"/><Relationship Id="rId178" Type="http://schemas.openxmlformats.org/officeDocument/2006/relationships/slide" Target="slide1064.xml"/><Relationship Id="rId179" Type="http://schemas.openxmlformats.org/officeDocument/2006/relationships/slide" Target="slide1070.xml"/><Relationship Id="rId70" Type="http://schemas.openxmlformats.org/officeDocument/2006/relationships/slide" Target="slide416.xml"/><Relationship Id="rId71" Type="http://schemas.openxmlformats.org/officeDocument/2006/relationships/slide" Target="slide422.xml"/><Relationship Id="rId72" Type="http://schemas.openxmlformats.org/officeDocument/2006/relationships/slide" Target="slide428.xml"/><Relationship Id="rId73" Type="http://schemas.openxmlformats.org/officeDocument/2006/relationships/slide" Target="slide434.xml"/><Relationship Id="rId74" Type="http://schemas.openxmlformats.org/officeDocument/2006/relationships/slide" Target="slide440.xml"/><Relationship Id="rId75" Type="http://schemas.openxmlformats.org/officeDocument/2006/relationships/slide" Target="slide446.xml"/><Relationship Id="rId76" Type="http://schemas.openxmlformats.org/officeDocument/2006/relationships/slide" Target="slide452.xml"/><Relationship Id="rId77" Type="http://schemas.openxmlformats.org/officeDocument/2006/relationships/slide" Target="slide458.xml"/><Relationship Id="rId78" Type="http://schemas.openxmlformats.org/officeDocument/2006/relationships/slide" Target="slide464.xml"/><Relationship Id="rId79" Type="http://schemas.openxmlformats.org/officeDocument/2006/relationships/slide" Target="slide470.xml"/><Relationship Id="rId1" Type="http://schemas.openxmlformats.org/officeDocument/2006/relationships/slideLayout" Target="../slideLayouts/slideLayout7.xml"/><Relationship Id="rId2" Type="http://schemas.openxmlformats.org/officeDocument/2006/relationships/slide" Target="slide2.xml"/><Relationship Id="rId3" Type="http://schemas.openxmlformats.org/officeDocument/2006/relationships/slide" Target="slide8.xml"/><Relationship Id="rId4" Type="http://schemas.openxmlformats.org/officeDocument/2006/relationships/slide" Target="slide14.xml"/><Relationship Id="rId100" Type="http://schemas.openxmlformats.org/officeDocument/2006/relationships/slide" Target="slide596.xml"/><Relationship Id="rId101" Type="http://schemas.openxmlformats.org/officeDocument/2006/relationships/slide" Target="slide602.xml"/><Relationship Id="rId102" Type="http://schemas.openxmlformats.org/officeDocument/2006/relationships/slide" Target="slide608.xml"/><Relationship Id="rId103" Type="http://schemas.openxmlformats.org/officeDocument/2006/relationships/slide" Target="slide614.xml"/><Relationship Id="rId104" Type="http://schemas.openxmlformats.org/officeDocument/2006/relationships/slide" Target="slide620.xml"/><Relationship Id="rId105" Type="http://schemas.openxmlformats.org/officeDocument/2006/relationships/slide" Target="slide626.xml"/><Relationship Id="rId106" Type="http://schemas.openxmlformats.org/officeDocument/2006/relationships/slide" Target="slide632.xml"/><Relationship Id="rId107" Type="http://schemas.openxmlformats.org/officeDocument/2006/relationships/slide" Target="slide638.xml"/><Relationship Id="rId108" Type="http://schemas.openxmlformats.org/officeDocument/2006/relationships/slide" Target="slide644.xml"/><Relationship Id="rId109" Type="http://schemas.openxmlformats.org/officeDocument/2006/relationships/slide" Target="slide650.xml"/><Relationship Id="rId5" Type="http://schemas.openxmlformats.org/officeDocument/2006/relationships/slide" Target="slide20.xml"/><Relationship Id="rId6" Type="http://schemas.openxmlformats.org/officeDocument/2006/relationships/slide" Target="slide26.xml"/><Relationship Id="rId7" Type="http://schemas.openxmlformats.org/officeDocument/2006/relationships/slide" Target="slide32.xml"/><Relationship Id="rId8" Type="http://schemas.openxmlformats.org/officeDocument/2006/relationships/slide" Target="slide38.xml"/><Relationship Id="rId9" Type="http://schemas.openxmlformats.org/officeDocument/2006/relationships/slide" Target="slide44.xml"/><Relationship Id="rId140" Type="http://schemas.openxmlformats.org/officeDocument/2006/relationships/slide" Target="slide836.xml"/><Relationship Id="rId141" Type="http://schemas.openxmlformats.org/officeDocument/2006/relationships/slide" Target="slide84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4.emf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5.emf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6.emf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7.emf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8.emf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9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1.png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2.png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3.png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4.png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2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5.emf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2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6.emf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3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7.emf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4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8.emf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4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9.emf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5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0.png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5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1.png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6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2.png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7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3.png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7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4.png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8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8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9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0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0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1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5.emf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1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6.emf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2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7.emf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3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8.emf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3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9.emf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4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0.png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4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1.png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5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2.png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6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3.png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6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4.png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7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7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8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9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9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0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5.jpg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0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6.jpg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1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7.jpg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2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8.jpg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2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9.jpg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3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3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4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5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1.jpg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5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6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3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6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3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7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3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8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3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8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3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9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9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0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1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1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2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4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2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2.jpg"/></Relationships>
</file>

<file path=ppt/slides/_rels/slide4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3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3.jpg"/></Relationships>
</file>

<file path=ppt/slides/_rels/slide4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4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4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4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4.jpg"/></Relationships>
</file>

<file path=ppt/slides/_rels/slide4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5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4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5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4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6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4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7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4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7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4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8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5.tiff"/></Relationships>
</file>

<file path=ppt/slides/_rels/slide4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8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6.tiff"/></Relationships>
</file>

<file path=ppt/slides/_rels/slide4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9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7.tiff"/></Relationships>
</file>

<file path=ppt/slides/_rels/slide4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0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5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0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8.tiff"/></Relationships>
</file>

<file path=ppt/slides/_rels/slide5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1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9.tiff"/></Relationships>
</file>

<file path=ppt/slides/_rels/slide5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0.tiff"/></Relationships>
</file>

<file path=ppt/slides/_rels/slide5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1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1.tiff"/></Relationships>
</file>

<file path=ppt/slides/_rels/slide5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2.tiff"/></Relationships>
</file>

<file path=ppt/slides/_rels/slide5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2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3.tiff"/></Relationships>
</file>

<file path=ppt/slides/_rels/slide5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4.tiff"/></Relationships>
</file>

<file path=ppt/slides/_rels/slide5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3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5.tiff"/></Relationships>
</file>

<file path=ppt/slides/_rels/slide5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6.tiff"/></Relationships>
</file>

<file path=ppt/slides/_rels/slide5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3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7.tiff"/></Relationships>
</file>

<file path=ppt/slides/_rels/slide5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8.tiff"/></Relationships>
</file>

<file path=ppt/slides/_rels/slide5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4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5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4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5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5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5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6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5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6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5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7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7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8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9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9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0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9.png"/></Relationships>
</file>

<file path=ppt/slides/_rels/slide6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0.png"/></Relationships>
</file>

<file path=ppt/slides/_rels/slide6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0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1.png"/></Relationships>
</file>

<file path=ppt/slides/_rels/slide6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2.png"/></Relationships>
</file>

<file path=ppt/slides/_rels/slide6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1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3.png"/></Relationships>
</file>

<file path=ppt/slides/_rels/slide6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4.png"/></Relationships>
</file>

<file path=ppt/slides/_rels/slide6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2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6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5.png"/></Relationships>
</file>

<file path=ppt/slides/_rels/slide6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2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6.png"/></Relationships>
</file>

<file path=ppt/slides/_rels/slide6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7.png"/></Relationships>
</file>

<file path=ppt/slides/_rels/slide6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3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6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3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6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4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6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5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6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5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6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6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6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7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8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8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9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6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8.png"/></Relationships>
</file>

<file path=ppt/slides/_rels/slide6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9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9.png"/></Relationships>
</file>

<file path=ppt/slides/_rels/slide7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0.png"/></Relationships>
</file>

<file path=ppt/slides/_rels/slide7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0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7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1.png"/></Relationships>
</file>

<file path=ppt/slides/_rels/slide7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1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2.png"/></Relationships>
</file>

<file path=ppt/slides/_rels/slide7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3.png"/></Relationships>
</file>

<file path=ppt/slides/_rels/slide7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1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7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4.png"/></Relationships>
</file>

<file path=ppt/slides/_rels/slide7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2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2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3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4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4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5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5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6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7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7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8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5.png"/></Relationships>
</file>

<file path=ppt/slides/_rels/slide7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6.png"/></Relationships>
</file>

<file path=ppt/slides/_rels/slide7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8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7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7.png"/></Relationships>
</file>

<file path=ppt/slides/_rels/slide7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9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7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8.png"/></Relationships>
</file>

<file path=ppt/slides/_rels/slide7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0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8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9.png"/></Relationships>
</file>

<file path=ppt/slides/_rels/slide8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0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8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0.png"/></Relationships>
</file>

<file path=ppt/slides/_rels/slide8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1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8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1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8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2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8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3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8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3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8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4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4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5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6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6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7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1.png"/></Relationships>
</file>

<file path=ppt/slides/_rels/slide8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2.png"/></Relationships>
</file>

<file path=ppt/slides/_rels/slide8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7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8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3.png"/></Relationships>
</file>

<file path=ppt/slides/_rels/slide8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8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8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4.png"/></Relationships>
</file>

<file path=ppt/slides/_rels/slide8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9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8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5.png"/></Relationships>
</file>

<file path=ppt/slides/_rels/slide8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9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6.png"/></Relationships>
</file>

<file path=ppt/slides/_rels/slide8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7.png"/></Relationships>
</file>

<file path=ppt/slides/_rels/slide9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0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0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1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2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2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3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3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4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5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5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6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8.png"/></Relationships>
</file>

<file path=ppt/slides/_rels/slide9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9.png"/></Relationships>
</file>

<file path=ppt/slides/_rels/slide9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6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9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0.png"/></Relationships>
</file>

<file path=ppt/slides/_rels/slide9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7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9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1.png"/></Relationships>
</file>

<file path=ppt/slides/_rels/slide9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8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9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2.png"/></Relationships>
</file>

<file path=ppt/slides/_rels/slide9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8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3.png"/></Relationships>
</file>

<file path=ppt/slides/_rels/slide9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4.png"/></Relationships>
</file>

<file path=ppt/slides/_rels/slide9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9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9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0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1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1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2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2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3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4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4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5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5.png"/></Relationships>
</file>

<file path=ppt/slides/_rels/slide10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6.png"/></Relationships>
</file>

<file path=ppt/slides/_rels/slide10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5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0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7.png"/></Relationships>
</file>

<file path=ppt/slides/_rels/slide10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6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0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8.png"/></Relationships>
</file>

<file path=ppt/slides/_rels/slide10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7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9.png"/></Relationships>
</file>

<file path=ppt/slides/_rels/slide10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0.png"/></Relationships>
</file>

<file path=ppt/slides/_rels/slide10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7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1.png"/></Relationships>
</file>

<file path=ppt/slides/_rels/slide10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2.png"/></Relationships>
</file>

<file path=ppt/slides/_rels/slide10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8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8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9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0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0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1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1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2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3.png"/></Relationships>
</file>

<file path=ppt/slides/_rels/slide1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3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4.png"/></Relationships>
</file>

<file path=ppt/slides/_rels/slide1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3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4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5.png"/></Relationships>
</file>

<file path=ppt/slides/_rels/slide1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4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6.png"/></Relationships>
</file>

<file path=ppt/slides/_rels/slide1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7.png"/></Relationships>
</file>

<file path=ppt/slides/_rels/slide1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5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8.png"/></Relationships>
</file>

<file path=ppt/slides/_rels/slide1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9.png"/></Relationships>
</file>

<file path=ppt/slides/_rels/slide1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6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20.png"/></Relationships>
</file>

<file path=ppt/slides/_rels/slide1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6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21.png"/></Relationships>
</file>

<file path=ppt/slides/_rels/slide1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7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7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8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9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9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9589980"/>
              </p:ext>
            </p:extLst>
          </p:nvPr>
        </p:nvGraphicFramePr>
        <p:xfrm>
          <a:off x="502121" y="941916"/>
          <a:ext cx="3825288" cy="4777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7548"/>
                <a:gridCol w="637548"/>
                <a:gridCol w="637548"/>
                <a:gridCol w="637548"/>
                <a:gridCol w="637548"/>
                <a:gridCol w="637548"/>
              </a:tblGrid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2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3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7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8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2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3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4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7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8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0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1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5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22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23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4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5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6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6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27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28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9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0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7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3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3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8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3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3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9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4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4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10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4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4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5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5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12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5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5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13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6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6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14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6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6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7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15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7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7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7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7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7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16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7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7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7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7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8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17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8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8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8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8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8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18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8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8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8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8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19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9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9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20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9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9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535972"/>
              </p:ext>
            </p:extLst>
          </p:nvPr>
        </p:nvGraphicFramePr>
        <p:xfrm>
          <a:off x="4651964" y="941916"/>
          <a:ext cx="3852336" cy="4777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2056"/>
                <a:gridCol w="642056"/>
                <a:gridCol w="642056"/>
                <a:gridCol w="642056"/>
                <a:gridCol w="642056"/>
                <a:gridCol w="642056"/>
              </a:tblGrid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0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0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22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0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0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23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1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1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24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1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1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2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25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2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2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2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2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2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26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2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2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2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2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3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27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3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3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3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3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3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28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3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3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3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3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29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4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4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30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4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4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5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5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32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5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5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33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6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6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34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6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6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7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35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7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7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7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7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7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36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7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7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7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7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8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37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8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8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8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8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8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38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8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8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8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8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39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9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9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40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9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9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0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475075" y="311272"/>
            <a:ext cx="77046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latin typeface="Avenir Book"/>
                <a:cs typeface="Avenir Book"/>
              </a:rPr>
              <a:t>View slideshow then click the session you wish to run</a:t>
            </a:r>
          </a:p>
        </p:txBody>
      </p:sp>
    </p:spTree>
    <p:extLst>
      <p:ext uri="{BB962C8B-B14F-4D97-AF65-F5344CB8AC3E}">
        <p14:creationId xmlns:p14="http://schemas.microsoft.com/office/powerpoint/2010/main" val="1494616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60639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427934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1" build="allAtOnce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8785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89 + 11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125 − 10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177 + ☐ = 270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53 = 23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805 − 804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1 = 4, so 4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20:12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8:12 pm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9:37 pm is how many minutes after 9:08 pm?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85627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825061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☐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2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203780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8134382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61 × 31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1891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657 − 382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7.2 × 94.2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678.24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0.7 as a fraction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46.15 + 5.08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51.23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4 b = 3 and c = 1,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3a − b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?</a:t>
                      </a:r>
                      <a:endParaRPr lang="en-US" sz="1800" b="0" i="0" u="none" strike="noStrike" baseline="0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12 and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13 squared?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369377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26778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67035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299301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2043933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+ 4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38 + 62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128 − 10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120 + ☐ = 210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124 = 90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610 − 606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7 = 7, so 7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11:07 am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11:07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3:01 am, how many minutes until 3:19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27221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188805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 ÷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5 = 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10268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7178295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81 × 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7938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1596 − 837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9.1 × 13.13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119.483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20% as a fraction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20/100 or 1/5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4.98 + 15.59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20.57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7 b = 5 and c = 3, 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3b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2 a factor of 12?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Yes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positive value of √64?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20313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50253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56972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96708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1224923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+ 37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151 − 10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42 + ☐ = 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108 = 28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332 − 330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8 = 24, so 24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14:15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2:15 pm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9:16 am, how many minutes until 10:04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50812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442328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☐ = 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6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141429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807283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725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4350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7614 − 5253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2361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6.1 ×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18.3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0.86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57 + 2.34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59.34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9 b = 10 and c = 5,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2ab − c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23 and 20?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squared?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61955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71210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9072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60101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3896615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+ 65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145 + ☐ = 190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81 = 40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306 − 303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8 = 80, so 80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10:21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10:21 am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1:56 am is how many minutes after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12: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59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60338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521087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☐ = 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÷ ☐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6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02958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1895527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625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731 − 367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1.02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1.15 + 20.33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21.48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3 b = 8 and c = 5,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(2b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− a)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169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14 a factor of 33?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No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7237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62963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78676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354543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017775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 + 81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42 − 10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124 + ☐ = 200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84 = 34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925 − 920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8 = 56, so 56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1:58 pm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13:58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6:59 am is how many minutes after 6:19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05150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611401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8 = 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31573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728860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991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16182 − 8764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7418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2.3 × 7.17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16.491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0.45 as a fraction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45/100 or 19/20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22.17 + 8.31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30.48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6 b = 3 and c = 10, what is the value of </a:t>
                      </a:r>
                      <a:endParaRPr lang="en-US" sz="1800" b="0" i="0" u="none" strike="noStrike" dirty="0" smtClean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  <a:p>
                      <a:pPr algn="l" fontAlgn="ctr"/>
                      <a:r>
                        <a:rPr lang="en-US" sz="1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bc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/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15 and 27?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7 squared?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64515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51863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42973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3185498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436136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+ 6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31.5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26 + 30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98 + 99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 + 10 = 22 + 8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+ 61 = 20 + 60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+ 3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+ 2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796032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195235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9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10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8 × ☐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16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8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15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☐ × 2 = 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☐ ÷ 7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5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14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87524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4205497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3905 ÷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+ 25 ÷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2.013 ÷ 0.1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20.13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2.26 ×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34 − 0.74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33.26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56/72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7/9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4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lowest common multiple of 4 and 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cube root of 27?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90640" y="304800"/>
            <a:ext cx="2255941" cy="13209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30000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88667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0597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97181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300620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+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31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103 + 60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76 + 77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43 + 9 = 43 + 7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+ 142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95 + 13 = 90 + 10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365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929117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64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72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3970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6861757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608 ÷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 ×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42.4 ÷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5.3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0.86 ×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27.39 − 2.59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72/80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Which is the lowest number, 2 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lowest common multiple of 3 and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cubed?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−125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8763" y="299757"/>
            <a:ext cx="2267819" cy="13279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7072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9397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0597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97181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967104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93?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+ 13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49 + 10 = 49 + 1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+ 926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57 + 50 = 50 + 50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 + 3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365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168873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☐ =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3970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315540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738 ÷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 ÷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0.887 ÷ 0.1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8.87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1000 × 0.21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57.07 − 8.79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48.28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9/54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1/6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−7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13, 26, 39, 52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∛64?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09486" y="318365"/>
            <a:ext cx="2237096" cy="1309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7072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9397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0597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97181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419477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55 + 20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+ 89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+ 11 = 30 + 10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+ 41 = 10 + 40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365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295174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72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3970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377071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3267 ÷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+ 5 ×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5.24 ÷ 0.2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26.2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0.66 ×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50.26 − 4.05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46.21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5/15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1/3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9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−10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4.25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18 a multiple of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Yes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cubed?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−27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3544" y="306383"/>
            <a:ext cx="2273037" cy="13309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7072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9397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0597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97181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3669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+ 5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173 + 50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47 + 44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 + 10 = 32 + 8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+ 566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+ 68 = 40 + 60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365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51224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☐ = 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10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3970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778109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2688 ÷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896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+ 8 ÷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245.52 ÷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61.38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6.14 ×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61.4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16.15 − 5.11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11.04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63/70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Which is the lowest number, 3 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−9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−9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14, 28, 42, 56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cubed?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−64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89682" y="282421"/>
            <a:ext cx="2356900" cy="13800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7072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9397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95601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2168877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862502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+ 13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96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79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120 − 80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= 7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13 − 10 = 13 − 3 −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85 + 85 = 85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time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:00 am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81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4248" y="167495"/>
            <a:ext cx="1482334" cy="14823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78254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34003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☐ = 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45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6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6963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397977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2757 + 5432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8189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+ 2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Four Thousand, Three Hundred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Twenty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in 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4320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5.94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0.594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0.7475 to 1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(−9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0.4559 to 2 </a:t>
                      </a:r>
                      <a:r>
                        <a:rPr lang="en-US" sz="1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0.46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,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−2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V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10/1 = ☐/4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9047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8844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81770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994266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770881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51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= 4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70 − 11 = 70 − 10 −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+ 7 + 7 + 7 =  ☐ ×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time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3:20 pm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66 + 34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07248" y="167494"/>
            <a:ext cx="1539334" cy="15393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56492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85598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9 = 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10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12812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788958"/>
              </p:ext>
            </p:extLst>
          </p:nvPr>
        </p:nvGraphicFramePr>
        <p:xfrm>
          <a:off x="444499" y="2019564"/>
          <a:ext cx="8202083" cy="47748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271 + 8501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8772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(8 − 2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  <a:r>
                        <a:rPr lang="en-US" sz="17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+ 3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l-NL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</a:t>
                      </a:r>
                      <a:r>
                        <a:rPr lang="nl-NL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4335000 </a:t>
                      </a:r>
                      <a:r>
                        <a:rPr lang="nl-NL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in </a:t>
                      </a:r>
                      <a:r>
                        <a:rPr lang="nl-NL" sz="1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words</a:t>
                      </a:r>
                      <a:r>
                        <a:rPr lang="nl-NL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.</a:t>
                      </a:r>
                      <a:r>
                        <a:rPr lang="nl-NL" sz="1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(</a:t>
                      </a:r>
                      <a:r>
                        <a:rPr lang="nl-NL" sz="17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Use</a:t>
                      </a:r>
                      <a:r>
                        <a:rPr lang="nl-NL" sz="1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the </a:t>
                      </a:r>
                      <a:r>
                        <a:rPr lang="nl-NL" sz="17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opposite</a:t>
                      </a:r>
                      <a:r>
                        <a:rPr lang="nl-NL" sz="1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page</a:t>
                      </a:r>
                      <a:r>
                        <a:rPr lang="nl-NL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for</a:t>
                      </a:r>
                      <a:r>
                        <a:rPr lang="nl-NL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your</a:t>
                      </a:r>
                      <a:r>
                        <a:rPr lang="nl-NL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  <a:r>
                        <a:rPr lang="nl-NL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  <a:endParaRPr lang="nl-NL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Four Million, Three Hundred and Thirty Five </a:t>
                      </a:r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Thousand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0.8 ÷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(−9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61.9361 to 3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61.936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−11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3096 to 1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</a:t>
                      </a:r>
                      <a:r>
                        <a:rPr lang="nb-NO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nb-NO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G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7/5 = 35/☐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56647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67477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45234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4136056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9971377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+ 5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39?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65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179 − 10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= 2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12 − 6 = 12 − 2 −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86 = ☐ × 86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Draw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hands on the clock face showing 4:45 pm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See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clock above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+ 8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57 + 43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19992" y="238764"/>
            <a:ext cx="1326590" cy="13287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46847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709290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☐ = 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6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936404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5392206"/>
              </p:ext>
            </p:extLst>
          </p:nvPr>
        </p:nvGraphicFramePr>
        <p:xfrm>
          <a:off x="444499" y="2019564"/>
          <a:ext cx="8202083" cy="468337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 + 211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  <a:r>
                        <a:rPr lang="en-US" sz="15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+ 2 × </a:t>
                      </a:r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endParaRPr lang="en-US" sz="15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NL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6481504 in </a:t>
                      </a:r>
                      <a:r>
                        <a:rPr lang="nl-NL" sz="15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words</a:t>
                      </a:r>
                      <a:r>
                        <a:rPr lang="nl-NL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.</a:t>
                      </a:r>
                      <a:r>
                        <a:rPr lang="nl-NL" sz="15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Use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the 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opposite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page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for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your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Six Million, Four Hundred and Eighty One Thousand, Five Hundred and Four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9.47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0.947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48.2994 to 3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48.299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</a:t>
                      </a:r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−16</a:t>
                      </a:r>
                      <a:endParaRPr lang="en-US" sz="15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34 to 3 </a:t>
                      </a:r>
                      <a:r>
                        <a:rPr lang="en-US" sz="15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5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34.0</a:t>
                      </a:r>
                      <a:endParaRPr lang="en-US" sz="15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</a:t>
                      </a:r>
                      <a:r>
                        <a:rPr lang="nb-NO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nb-NO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G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4/2 = 8/☐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78214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40774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82618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9288959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674321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 + 7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103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165 − 80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= 1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44 − 8 = 44 − 4 −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84 + 84 = 84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time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10:55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pm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+ 83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76228" y="277708"/>
            <a:ext cx="1470354" cy="1470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30384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14390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÷ ☐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1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489708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988910"/>
              </p:ext>
            </p:extLst>
          </p:nvPr>
        </p:nvGraphicFramePr>
        <p:xfrm>
          <a:off x="444499" y="2019564"/>
          <a:ext cx="8202083" cy="47748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4677 + 507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5184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(102 − 2)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963206 in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words</a:t>
                      </a:r>
                      <a:r>
                        <a:rPr lang="nl-NL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.</a:t>
                      </a:r>
                      <a:r>
                        <a:rPr lang="nl-NL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(</a:t>
                      </a:r>
                      <a:r>
                        <a:rPr lang="nl-NL" sz="18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Use</a:t>
                      </a:r>
                      <a:r>
                        <a:rPr lang="nl-NL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the </a:t>
                      </a:r>
                      <a:r>
                        <a:rPr lang="nl-NL" sz="18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opposite</a:t>
                      </a:r>
                      <a:r>
                        <a:rPr lang="nl-NL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page</a:t>
                      </a:r>
                      <a:r>
                        <a:rPr lang="nl-NL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for</a:t>
                      </a:r>
                      <a:r>
                        <a:rPr lang="nl-NL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your</a:t>
                      </a:r>
                      <a:r>
                        <a:rPr lang="nl-NL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  <a:r>
                        <a:rPr lang="nl-NL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Nine Hundred and Sixty Three Thousand, Two Hundred and Six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0.27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96.2442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96.24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0.1535 to 1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(1,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I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10/10 = ☐/40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70080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0113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56503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4507298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751699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55?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112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29 − 10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= 1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58 − 11 = 58 − 8 −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73 + 73 = ☐ × 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Draw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hands on the clock face showing 10:10 am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See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clock above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+ 3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+ 46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4248" y="263460"/>
            <a:ext cx="1482334" cy="14774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23865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492415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☐ = 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2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53249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959660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481 + 1429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(9 − 5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+ 3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One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Thousand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and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Thirty Two in 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0.35 ÷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81.4358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81.44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21 to 2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(0,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1/4 = 3/☐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87337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8559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4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29128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860690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125847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+ 25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191 + ☐ = 210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97 = 60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135 − 132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8 = 40, so 40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20:11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8:11 pm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07:52 is how many minutes after 07:06?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783299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982019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☐ = 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☐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9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19964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1313883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3/9 of 54?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964 ×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8676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1444 − 982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3.2 × 8.25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26.4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8/10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82.23 + 7.27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89.5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36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1 b = 3 and c = 4,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4b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(−9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5 a factor of 21?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No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65978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31561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4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95858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798502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6281908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 + 46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184 − 10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91 + ☐ = 150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83 = 60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931 − 926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5 = 45, so 45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8:13 am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08:13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2:46 am, how many minutes until 3:22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13462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86674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920177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6006970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1/3 of 12?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225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6543 − 5498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9.8 × 4.8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47.04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100%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1.23 + 46.27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47.5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7 b = 7 and c = 2,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ac / 2b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23 and 20?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886496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29250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4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59740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33659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654348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+ 96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+ ☐ = 130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81 = 70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722 − 719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2 = 12, so 12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5:56 pm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17:56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8:13 am, how many minutes until 9:13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33094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288100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49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9 = 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06760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6314357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5/7 of 63?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498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3486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15939 − 9001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6938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6.63 ×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46.41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89.9%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0.899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85.83 + 9.4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95.23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8 b = 7 and c = 7,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∛a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+ </a:t>
                      </a:r>
                      <a:r>
                        <a:rPr lang="en-US" sz="18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bc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8 and 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0191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22716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4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09151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074164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353022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+ 80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84 − 10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122 + ☐ = 200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82 = 12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588 − 585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9 = 72, so 72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05:53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5:53 am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1:46 pm is how many minutes after 1:30 pm?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1656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28870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42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389130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3027881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4/10 of 20?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489 ×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14704 − 8633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6071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6.1 × 80.09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488.549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70% as a fraction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70/100 or 7/10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0.41 + 61.21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61.62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6 b = 6 and c = 10,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2abc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c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620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7 a factor of 24?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No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160840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93607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4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498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61722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587630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+ 3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68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189 − 10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161 + ☐ = 240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74 = 24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629 − 627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5 = 45, so 45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8:23 am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08:23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2:15 pm is how many minutes after 2:05 pm?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048936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766351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45 ÷ ☐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1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18299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7904723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4/6 of 30?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911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2733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16071 − 8966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7105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6.9 × 5.85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40.365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8/10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23.8 + 0.55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24.35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−2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6 b = 8 and c = 4,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(2b/c)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1 a factor of 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Yes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994050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44746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5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35556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960270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151530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+ 9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143 + 60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94 + 97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41 + 10 = 41 + 9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+ 700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31 + 47 = 30 + 40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56?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6561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899226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21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☐ = 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000163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2980515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25% of £190?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£47.50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6146 ÷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+ 5 ×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462.2 ÷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92.44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1000 × 0.64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69.12 − 9.2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59.92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35/49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5/7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lowest common multiple of 6 and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38368" y="287559"/>
            <a:ext cx="2308213" cy="13515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47909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70442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5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32619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7864430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7167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+ 5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57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28.5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93 + 30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82 + 84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87 + 11 = 87 + 3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+ 487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+ 40 = 14 + 40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79?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269148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942447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354426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0740961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45% of £140?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£63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3996 ÷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+ 10 ×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7.474 ÷ 0.2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37.37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0.939 ×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939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96.54 − 8.01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88.53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Simplify 2/18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1/9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−10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and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lowest common multiple of 7 and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97505" y="273996"/>
            <a:ext cx="2249077" cy="13169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83828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14081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5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55582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276284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47519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+ 1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94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44 + 40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+ 23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83 + 10 = 83 + 7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+ 695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46 + 56 = 40 + 50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350885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469643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8 = 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056144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5512452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10% of £200?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£20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1386 ÷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+ 2 ÷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47.915 ÷ 0.5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95.83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 × 88.255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8825.5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51 − 1.02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49.98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9/18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1/2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Which is the lowest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−7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7.5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lowest common multiple of 5 and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77702" y="252036"/>
            <a:ext cx="2368880" cy="13871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67391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0393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5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09407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869897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220392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+ 5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59?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71 + 60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98 + 99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73 + 8 = 73 + 7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+ 712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25 + 60 = 20 + 60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40?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9174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876983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☐ = 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8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10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6958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50113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5% of £100?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5292 ÷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90 − 4 ÷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15.22 ÷ 0.2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76.1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6.16 ×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32.68 − 3.54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29.14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24/80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6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12.5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12, 24, 36, 48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93840" y="288877"/>
            <a:ext cx="2452742" cy="14362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4748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7105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5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328303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5900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369606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+ 7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111 + 30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66 + 63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 + 9 = 17 + 3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+ 468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471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33 + 70 = 30 + 70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58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122049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002708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36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☐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9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6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74700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634347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125% of £150?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£187.50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1710 ÷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85 − 15 ÷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28.82 ÷ 0.5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57.64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71.204 ×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7120.4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25 − 1.33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23.67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Simplify 6/60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Which is the lowest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−4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11, 22, 33, 44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43730" y="258180"/>
            <a:ext cx="2402852" cy="14069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92849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55843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6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2349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4884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0392673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36?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89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143 − 20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= 4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14 − 7 = 14 − 4 −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+ 56 = ☐ × 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Draw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hands on the clock face showing 7:05 pm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See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clock above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87306" y="167494"/>
            <a:ext cx="1459275" cy="14545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942738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277117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☐ = 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3 =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90755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5544173"/>
              </p:ext>
            </p:extLst>
          </p:nvPr>
        </p:nvGraphicFramePr>
        <p:xfrm>
          <a:off x="444499" y="2019564"/>
          <a:ext cx="8202083" cy="47748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(−15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squared?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986 + 3175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4161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√64 + 8 ÷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780026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in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words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.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(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Use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the 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opposite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page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for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your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Seven Hundred and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Eighty</a:t>
                      </a:r>
                      <a:r>
                        <a:rPr lang="en-US" sz="1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Thousand</a:t>
                      </a:r>
                      <a:r>
                        <a:rPr lang="en-US" sz="1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and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Twenty Six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13.089 ÷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0.013089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6.5254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0.006435 to 1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0.006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</a:t>
                      </a:r>
                      <a:r>
                        <a:rPr lang="nb-NO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nb-NO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, </a:t>
                      </a:r>
                      <a:r>
                        <a:rPr lang="nb-NO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−2</a:t>
                      </a:r>
                      <a:r>
                        <a:rPr lang="nb-NO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V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54451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88700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6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433380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57321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7095163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69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196 − 80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= 3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53 − 8 = 53 − 3 −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= 9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Draw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hands on the clock face showing quarter to nine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See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clock above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52266" y="167494"/>
            <a:ext cx="1494315" cy="14967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00615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402607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56300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9722694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15 squared?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3530 + 6819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10349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(8 − 2) ×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Twenty Four Thousand, Three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Hundred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in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24300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43.537 ÷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0.43537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22.7383 to 1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22.7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275 to 1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(2,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J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35136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81798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6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49166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735526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802676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34?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193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140 − 50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= 1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19 − 11 = 19 − 9 −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+ 14 + 14 = ☐ × 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time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4:35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am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72?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38226" y="299541"/>
            <a:ext cx="1308356" cy="13104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9114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228312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÷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10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323102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58764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positive value of √16?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224 + 9070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9294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(7 + 1) ×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Four Hundred and Sixty Two in 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59.742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5.9742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0.9451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0.95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0.8243 to 3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0.824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G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24895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99359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6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7733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25722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210867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+ 17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95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25 − 20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= 4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66 − 10 = 66 − 6 −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= 9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time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7:15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pm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59?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52266" y="170857"/>
            <a:ext cx="1494315" cy="14943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2051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145297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☐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8 =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10402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460092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positive value of √25?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1668 + 2809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4477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(10 − 10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+ 3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Ten Thousand, Nine Hundred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in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10900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62.487 ÷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0.062487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45.4952 to 3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45.495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0.002734 to 3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0.00273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(2,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−2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Z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23886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29251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6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27992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79347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146301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44 − 40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= 2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75 − 11 = 75 − 5 −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+ 6 + 6 + 6 + 6 = 6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time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4:50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pm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48110" y="238271"/>
            <a:ext cx="1398472" cy="13961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95932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465661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☐ = 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0073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346179"/>
              </p:ext>
            </p:extLst>
          </p:nvPr>
        </p:nvGraphicFramePr>
        <p:xfrm>
          <a:off x="444499" y="2019564"/>
          <a:ext cx="8202083" cy="47748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</a:t>
                      </a:r>
                      <a:r>
                        <a:rPr lang="en-US" sz="17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7905 + 626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8531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(10 − 9) ×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744620 in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words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.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(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Use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the 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opposite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page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for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your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Seven Hundred and Forty Four Thousand, Six Hundred and Twenty 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0.67 ÷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0.0067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1.982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1.98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−9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0.2352 to 3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0.235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(0,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H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8863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14200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7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457674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80279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517642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66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122 − 10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+ ☐ = 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= 26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199 − 194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5 = 50, so 50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2:15 pm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14:15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15:09, how many minutes until 15:30?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36892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449150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☐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5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08731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2748494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all the factors of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2, 1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1/2 of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65 × 38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11661 − 7509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4152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8.2 × 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28.7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173.2%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1.732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 + 4.5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4 b = 5 and c = 7, what is the value of </a:t>
                      </a:r>
                      <a:endParaRPr lang="en-US" sz="1800" b="0" i="0" u="none" strike="noStrike" dirty="0" smtClean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3b − 2a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84047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77548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7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4821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491890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621093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75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159 − 10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61 + ☐ = 130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96 = 60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712 − 711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9 = 9, so 9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17:39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5:39 pm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01:49, how many minutes until 02:29?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64428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095663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☐ = 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8 =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2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21271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5599820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11 and 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4/5 of 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666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3330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18897 − 9897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4.61 ×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23.05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17%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 + 8.69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19.69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2 b = 2 and c = 8,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ac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+ 2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559621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98378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7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72972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1811449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083228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+ 58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158 − 10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91 + ☐ = 180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114 = 24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104 − 100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8 = 16, so 16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02:29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2:29 am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4:14 pm is how many minutes after 3:56 pm?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445765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31551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☐ = 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04316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9412005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24 and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4/6 of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549 ×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2196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6062 − 3640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8.7 × 85.92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747.504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0.83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 + 1.14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12.14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10 b = 6 and c = 4, 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3b − (a + c)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7875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63208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7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170415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331444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169258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+ 78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165 − 10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116 + ☐ = 130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66 = 20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186 − 182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5 = 35, so 35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12:10 pm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12:10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1:57 am is how many minutes after 1:13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14505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81011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36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10 = 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10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5694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3728300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10 a factor of 36?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No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2/4 of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344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688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18797 − 9492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9305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1.6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0.56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 + 0.47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15.47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1 b = 4 and c = 9,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c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b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(−9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68463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21984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7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4539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87422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121405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+ 3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 + 85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196 − 10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188 + ☐ = 260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62 = 32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604 − 601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4 = 32, so 32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05:48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5:48 am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22:06, how many minutes until 22:28?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774762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600801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2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59928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4854614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29 and 22?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3/4 of 40?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564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3384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14786 − 8106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6680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9.4 × 7.4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69.56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2/10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34.53 + 6.2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40.73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4 b = 1 and c = 2,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3a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/ 2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46146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58081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8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95405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1832507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142359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33?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174 + 70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57 + 58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68 + 11 = 68 + 2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+ 822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79 + 52 = 79 + 50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152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44 − 10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42851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758848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45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2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416335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009194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5, 10, 15, 20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65% of £100?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£65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4890 ÷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+ 4 ÷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5.4 ÷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2.7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 × 0.97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26.93 − 4.83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22.1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Simplify 3/18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1/6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01662" y="257032"/>
            <a:ext cx="2344919" cy="13730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37139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9273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8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02915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05487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694017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+ 8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1?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91?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 + 20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+ 9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84 + 11 = 84 + 6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+ 876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+ 76 = 70 + 70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71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198 − 60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49937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822735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☐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 ÷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097165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995450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16 a multiple of 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Yes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60% of £220?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£132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7551 ÷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839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11 − 3 ÷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13.2 ÷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6.6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0.88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22.68 − 8.44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14.24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63/90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9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12.5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25623" y="299017"/>
            <a:ext cx="2320959" cy="13590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15236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97206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8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500738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1733522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450175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39?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127 + 50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95 + 92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+ 11 = 90 + 10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+ 440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77 + 92 = 70 + 90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26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111 − 50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33630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6900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☐ = 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÷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32086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609869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11, 22, 33, 44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20% of £170?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£34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1437 ÷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+ 8 ÷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3.2 ÷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 × 0.66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16.25 − 7.39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8.86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Simplify 20/25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4/5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Which is the highest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−2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12.5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53741" y="264043"/>
            <a:ext cx="2392840" cy="14011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5674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87201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8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94842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914224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679103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+ 30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27 + 24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79 + 6 = 79 + 1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+ 181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31 + 72 = 30 + 70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132 − 80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03638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80926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☐ = 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÷ ☐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97606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57215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11, 22, 33, 44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65% of £170?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£110.50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1395 ÷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37 − 4 ×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562.26 ÷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93.71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 × 1.66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16 − 6.8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24/64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3/8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−7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and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4.5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9" name="Picture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89682" y="283017"/>
            <a:ext cx="2356900" cy="13800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01645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88560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8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97991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1145495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457586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+ 8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163 + 40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41 + 42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 + 10 = 13 + 7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+ 844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+ 23 = 56 + 20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177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83 − 20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06055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01214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 ÷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01732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0387575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lowest common multiple of 2 and 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75% of £120?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£90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237 ÷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+ 6 ×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631.47 ÷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90.21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1000 × 9.23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9230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88.87 − 3.68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85.19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27/72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3/8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0.3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54819" y="287560"/>
            <a:ext cx="2291763" cy="13419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61820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72177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9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37735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4887513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6423721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+ 12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94?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168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45 − 20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= 3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14 − 6 = 14 − 4 −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39 = 39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Draw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hands on the clock face showing 11:10 pm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See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clock above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197 + 40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7" name="Picture 6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5678" y="167494"/>
            <a:ext cx="1507198" cy="15096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17197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739691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☐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÷ ☐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9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275997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0362849"/>
              </p:ext>
            </p:extLst>
          </p:nvPr>
        </p:nvGraphicFramePr>
        <p:xfrm>
          <a:off x="444499" y="2019564"/>
          <a:ext cx="8202083" cy="47748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r>
                        <a:rPr lang="en-US" sz="17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1/5 = 9/☐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3903 + 6770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10673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(8 + 3) ×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881034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in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words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.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(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Use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the 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opposite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page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for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your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Eight Hundred and Eighty One </a:t>
                      </a:r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Thousand</a:t>
                      </a:r>
                      <a:r>
                        <a:rPr lang="en-US" sz="17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and </a:t>
                      </a:r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Thirty Four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0.98 ÷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6.5893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6.59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423 to 2 </a:t>
                      </a:r>
                      <a:r>
                        <a:rPr lang="en-US" sz="1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92012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26803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9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15573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427738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101880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66?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102 − 20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= 1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21 − 3 = 21 − 1 −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 + 17 + 17 = ☐ × 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time is shown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1:05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pm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161 − 10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+ 70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24121" y="211403"/>
            <a:ext cx="1422461" cy="14178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09100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894463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☐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☐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10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24873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224731"/>
              </p:ext>
            </p:extLst>
          </p:nvPr>
        </p:nvGraphicFramePr>
        <p:xfrm>
          <a:off x="444499" y="2019564"/>
          <a:ext cx="8202083" cy="451573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∛64?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10/4 = 50/☐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4626 + 2373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6999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(1 − 1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  <a:r>
                        <a:rPr lang="en-US" sz="17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+ 5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Eight Hundred and Seventy Nine Thousand, Six Hundred and Thirty Five in 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879635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0.92 ÷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0.00092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−42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56.7721 to 3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56.772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0.00876 to 2 </a:t>
                      </a:r>
                      <a:r>
                        <a:rPr lang="en-US" sz="1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0.0088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15047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62970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9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96072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67890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1282667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+ 8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53?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86 − 10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= 2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53 − 11 = 53 − 3 −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 + 35 + 35 + 35 = 35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Draw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hands on the clock face showing twenty past three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See clock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above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71 − 10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197 + 30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01276" y="167494"/>
            <a:ext cx="1445306" cy="14500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5408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823145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☐ = 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 ÷ ☐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312312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5898643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cubed?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−27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6/3 = 60/☐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810 + 1880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2690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(6 − 2) ×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Five Hundred and Fifty Five Thousand, Fifty Three in 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555053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6.41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0.641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5.8056 to 3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5.806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0.7588 to 2 </a:t>
                      </a:r>
                      <a:r>
                        <a:rPr lang="en-US" sz="1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944938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84479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9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86824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21072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459672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+ 14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70?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176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176 − 10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= 6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84 − 7 = 84 − 4 −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52 + 52 + 52 = ☐ × 52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time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is shown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2:40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am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113 − 10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148 + 30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71189" y="218623"/>
            <a:ext cx="1475393" cy="14706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23028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823588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☐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45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5 = 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21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12063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1052665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10 cubed?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1/1 = ☐/5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1952 + 2298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(4 + 44) ÷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One Thousand, Two Hundred and Thirty Seven in 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7.97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0.797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3.4417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4 to 2 </a:t>
                      </a:r>
                      <a:r>
                        <a:rPr lang="en-US" sz="1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4.0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80342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72335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9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84419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879781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099834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+ 12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173 − 50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= 5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30 − 11 = 30 − 10 −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 + 48 + 48 + 48 + 48 = ☐ × 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time is shown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6:25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am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148 − 10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160 + 70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31043" y="167494"/>
            <a:ext cx="1464389" cy="14620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8574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176295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☐ = 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☐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2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36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247699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7732030"/>
              </p:ext>
            </p:extLst>
          </p:nvPr>
        </p:nvGraphicFramePr>
        <p:xfrm>
          <a:off x="444499" y="2019564"/>
          <a:ext cx="8202083" cy="47748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cubed?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−27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1/7 = ☐/70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6286 + 2044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8330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  <a:r>
                        <a:rPr lang="en-US" sz="17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+ 2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Three Million, Nine Hundred and Fifty Two Thousand, Seven Hundred and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Twenty in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3952720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5.9 ÷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−6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5.3443 to 1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5.3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0.5056 to 1 </a:t>
                      </a:r>
                      <a:r>
                        <a:rPr lang="en-US" sz="1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29050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41930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10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49841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72941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368580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31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84 + ☐ = 120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93 = 33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423 − 418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10 = 80, so 80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22:11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10:11 pm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12:25 is how many minutes after 12:20?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49649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790738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10 =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51436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1501758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(−9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,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1/1 of 10?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607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1270 − 914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93/100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93%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3.66 + 35.33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38.99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3 b = 1 and c = 6,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b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+ 2c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48804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03580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10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43416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721056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1862802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27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179 − 10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163 + ☐ = 230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50 = 30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733 − 732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3 = 30, so 30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2:17 pm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14:17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1:13 pm, how many minutes until 2:10 pm?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4803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454032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3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85524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6178998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(2,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−2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Z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2/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of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45 × 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18059 − 9664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8395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1.3 × 3.9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5.07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0.18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4.56 + 83.2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87.76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3 b = 5 and c = 5,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2a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+ b/c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88580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56280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10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13338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0475173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167889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50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85 − 10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157 + ☐ = 210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78 = 8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636 − 631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3 = 27, so 27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9:13 am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09:13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13:08, how many minutes until 14:07?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74313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921384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☐ = 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286259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855921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(1,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3/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of 32?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868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2604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17597 − 9209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8388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8.99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35.96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9/10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96.9 + 5.62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102.52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8 b = 5 and c = 2,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5a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bc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21154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1268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10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73227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1298249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74518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+ 84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194 + ☐ = 270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58 = 18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976 − 973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5 = 40, so 40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10:05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10:05 am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22:19, how many minutes until 22:30?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759422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621699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☐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8 = 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9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83848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2692520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(1, 0)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3/9 of 27?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323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999 − 937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9.8 × 74.61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731.178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7/10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7.87 + 21.69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29.56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−2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6 b = 8 and c = 8, what is the value of </a:t>
                      </a:r>
                      <a:endParaRPr lang="en-US" sz="1800" b="0" i="0" u="none" strike="noStrike" dirty="0" smtClean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c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/ (b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a)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09252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2207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10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85159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38676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577973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 + 78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156 − 10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+ ☐ =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106 = 46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417 − 412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5 = 40, so 40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09:37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9:37 am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8:35 am is how many minutes after 7:44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92818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645110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10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0858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6831967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(2,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J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2/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of 45?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 ×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1112 − 654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79.89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479.34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1.594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159.4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 + 5.7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22.7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1 b = 3 and c = 1,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√(a + b)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(or −2)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62165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94932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11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75740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145158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329446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70?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 + ☐ = 160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+ 15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3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+ 11 = 14 + 6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+ 896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897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+ 91 = 30 + 90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17965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208205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49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2227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062576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371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+ 9 ÷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17.18 ÷ 0.2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85.9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0.04 ×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70.11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23.48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46.63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30/60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2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15</a:t>
                      </a:r>
                      <a:r>
                        <a:rPr lang="en-U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20% of £100?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57382" y="533538"/>
            <a:ext cx="2489200" cy="825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57838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7114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11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8226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96738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219274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+ 7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166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246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 + ☐ = 110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+ 14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+ 9 = 16 + 4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+ 333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339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+ 58 = 40 + 50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143894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893020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70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40096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084948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729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+ 4 ×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6.51 ÷ 0.5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13.02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4.06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6.55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73.45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3/6 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81?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105% of £20?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20251" y="287078"/>
            <a:ext cx="2626331" cy="909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60671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47046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11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78256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82285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8774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+ 9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145 + 40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+ ☐ = 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+ 71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1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+ 14 = 81 + 9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+ 431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 + 73 = 96 + 70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557273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467978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☐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41104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167610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198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2 + 10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13.39 ÷ 0.2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66.95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68.738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687.38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92.65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12/48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8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30% of £240?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6270" y="581128"/>
            <a:ext cx="2790312" cy="10179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442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8477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11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73619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815824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95280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42?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+ 40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105 + ☐ = 110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+ 78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1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+ 6 = 85 + 5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+ 128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+ 85 = 42 + 80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47055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251099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☐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433566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311922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+ 10 × 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8.77 ÷ 0.1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87.7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1.58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33.6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31.88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2/16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9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120% of £100?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80252" y="439506"/>
            <a:ext cx="2266330" cy="7554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52686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01971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11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0100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43359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019057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+ 9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93?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 + ☐ = 160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+ 63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3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 + 10 = 57 + 3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+ 808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+ 61 = 84 + 60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00469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091560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54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73115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07540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355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+ 2 ÷ 1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÷ 0.1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0.51 ×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85.338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6.39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78.948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9/12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3/4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3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12</a:t>
                      </a:r>
                      <a:r>
                        <a:rPr lang="en-U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80% of £180?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124" y="551112"/>
            <a:ext cx="2533458" cy="7903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66266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69897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12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445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27261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070967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+ 19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196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+ 36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1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= 11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21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4:30 am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7" name="Straight Arrow Connector 6"/>
          <p:cNvCxnSpPr/>
          <p:nvPr/>
        </p:nvCxnSpPr>
        <p:spPr>
          <a:xfrm>
            <a:off x="7858803" y="960241"/>
            <a:ext cx="0" cy="498689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/>
          <p:nvPr/>
        </p:nvCxnSpPr>
        <p:spPr>
          <a:xfrm>
            <a:off x="7858803" y="960241"/>
            <a:ext cx="257781" cy="26238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59589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472822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83947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990280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412 + 7355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7767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30964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Thirty thousand,</a:t>
                      </a:r>
                      <a:r>
                        <a:rPr lang="en-US" sz="18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nine hundred and sixty four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8537.558 ÷ 1000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8.537558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5.7318 to 2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5.73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0.003524 to 3 s.f.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0.00352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−1000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 = 12/☐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83400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8263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12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0895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439476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8719337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90?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+ 86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5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149 = 20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73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 = ☐ ×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11:15 am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9" name="Picture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10" name="Straight Arrow Connector 9"/>
          <p:cNvCxnSpPr/>
          <p:nvPr/>
        </p:nvCxnSpPr>
        <p:spPr>
          <a:xfrm>
            <a:off x="7858803" y="960241"/>
            <a:ext cx="463264" cy="1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 flipH="1" flipV="1">
            <a:off x="7746715" y="585627"/>
            <a:ext cx="112089" cy="374615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630516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32837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÷ ☐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18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90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014559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4406357"/>
              </p:ext>
            </p:extLst>
          </p:nvPr>
        </p:nvGraphicFramePr>
        <p:xfrm>
          <a:off x="444499" y="2019564"/>
          <a:ext cx="8202083" cy="472909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419 + 8162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8581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(5 + 55) ÷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33992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Thirty three thousand, nine hundred</a:t>
                      </a:r>
                      <a:r>
                        <a:rPr lang="en-US" sz="16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and ninety two</a:t>
                      </a:r>
                      <a:endParaRPr lang="en-US" sz="16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8220.5 ÷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82.205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12.1734 to 2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12.17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5.02934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5.03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8/3 = 56/☐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81584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47446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12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06223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07789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035926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☐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76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127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+ 23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4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128 = 10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43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+ 3 + 3 + 3 = ☐ ×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3:30 pm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9" name="Picture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10" name="Straight Arrow Connector 9"/>
          <p:cNvCxnSpPr/>
          <p:nvPr/>
        </p:nvCxnSpPr>
        <p:spPr>
          <a:xfrm>
            <a:off x="7858803" y="960241"/>
            <a:ext cx="1" cy="467867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>
            <a:off x="7858805" y="960243"/>
            <a:ext cx="360521" cy="108269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359003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282044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95766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5720295"/>
              </p:ext>
            </p:extLst>
          </p:nvPr>
        </p:nvGraphicFramePr>
        <p:xfrm>
          <a:off x="444499" y="2019564"/>
          <a:ext cx="8202083" cy="46376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428 + 8149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8577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(2 + 46) ÷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8372607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Eight million, three hundred and seventy two thousand,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six hundred and seven</a:t>
                      </a:r>
                      <a:endParaRPr lang="en-US" sz="14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52.405 ÷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0.52405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48.5363 to 1 decimal place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0.006506 to 2 s.f.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9/10 = 72/☐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86530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250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12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49877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730694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729313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+ ☐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58?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+ 74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1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 = 70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23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+ 5 + 5 + 5 = ☐ ×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2:50</a:t>
                      </a:r>
                      <a:r>
                        <a:rPr lang="en-US" sz="18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40538" y="152664"/>
            <a:ext cx="1506043" cy="14858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80073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578323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7695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4388569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531 + 5672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6203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Twenty Nine Thousand, Three Hundred and Thirty in digits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29330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8.789 ÷ 1000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0.008789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0.678 to 1 decimal place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78.7847 to 2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−1000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5/9 = ☐/90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51185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24727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12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72727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86687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5293538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99?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+ 20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4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= 14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16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 + 8 + 8 + 8 = ☐ ×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7:35 pm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7" name="Straight Arrow Connector 6"/>
          <p:cNvCxnSpPr/>
          <p:nvPr/>
        </p:nvCxnSpPr>
        <p:spPr>
          <a:xfrm flipH="1">
            <a:off x="7633699" y="960241"/>
            <a:ext cx="225104" cy="365125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/>
          <p:nvPr/>
        </p:nvCxnSpPr>
        <p:spPr>
          <a:xfrm flipH="1">
            <a:off x="7633699" y="960243"/>
            <a:ext cx="225106" cy="211011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07425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07482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☐ =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5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36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64987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619276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8061 + 3290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11351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(3 + 57) ÷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Sixty One Thousand, Five Hundred and Sixteen in digits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61516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73.45 ÷ 1000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0.07345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0.3441 to 2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0.34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0.001882 to 1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0.0019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∛27?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6/3 = ☐/18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94428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34386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13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65861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51283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033834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73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123 = 40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3 = 27, so 27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3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22:44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10:44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02:35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how many minutes until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02:50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8459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86091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70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7439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1303708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424 × 56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23744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16277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9141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7136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7.6 × 3.6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27.36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0.75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12.3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+ 8.87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21.17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8 b = 10 and c = 6, what is the value of c / (b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a) 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2, 0)?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K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1/3 of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3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67409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13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3577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36019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54118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 + ☐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174 + ☐ = 180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= 40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5925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5917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3 = 24, so 24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8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8:32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20:32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12:26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11:30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42494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506018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92829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309236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649 × 52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33748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1449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8.86 × 5.8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51.388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0.105 as a fraction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105/1000 (or 21/200)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6.72 + 91.79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98.51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5 b = 4 and c = 2, what is the value of √(a + b) 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G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5/6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of 18?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02949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80094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13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84453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866184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6060202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+ ☐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 + ☐ = 50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= 23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1 = 5, so 5 ÷ 1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4:56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16:56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19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3:37 am?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3:56</a:t>
                      </a:r>
                      <a:r>
                        <a:rPr lang="en-US" sz="18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18950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27446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☐ =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72129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9729144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316 × 75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23700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8113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8043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1.88 × 5.8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10.904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8/10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%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25.07 + 8.26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33.33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8 b = 4 and c = 1, what is the value of 3a – b</a:t>
                      </a:r>
                      <a:r>
                        <a:rPr lang="en-US" sz="1800" baseline="300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2, 2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A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2/3 of 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93852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47928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13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4044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47448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700932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3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+ 29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 + ☐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141 = 81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2070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2061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4 = 12, so 12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3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4:12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16:12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3:36 am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2:43 am?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1459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50975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÷ 10 =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6463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248610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× 994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92442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6.9 ×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62.1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1/4 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18.775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+ 4.19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22.965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5 b = 8 and c = 4 what is the value of 2a + b/c 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D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3/5 of 35?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66320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7632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13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86757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82224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581638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+ 63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+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106 = 76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9 = 36, so 36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9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23:05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11:05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51 minutes before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4:28 pm?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5:19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45971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718155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56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16201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5550367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× 34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2108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9445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7651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1794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8.6 × 4.1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35.26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50% as a fraction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6.97 + 4.89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11.86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7 b = 3 and c = 3, what is the value of 3b</a:t>
                      </a:r>
                      <a:r>
                        <a:rPr lang="en-US" sz="1800" baseline="300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9/10 of 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08256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7267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14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88567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171467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308450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+ 9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55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+ 30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 + 96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+ 11 = 17 + 3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48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+ 843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+ 34 = 84 + 30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337358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48667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70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56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95735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492135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240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+ 8 ÷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56.98 ÷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8.14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0.21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2.1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98.76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96.78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1.98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3/24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9 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1, 37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</a:t>
                      </a:r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</a:t>
                      </a:r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120% of £220?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18131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059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14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03321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55796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66223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6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85?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129 + 50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 + 90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+ 9 = 8 + 2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74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+ 260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267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+ 56 = 20 + 50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3208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500445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28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88221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034080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 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1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3.94 ÷ 0.1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39.4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× 0.16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96.5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25.83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70.67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2/4 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6 a factor of 21?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110% of £400?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£440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45144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95162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14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93217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34089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037932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169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 + 96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+ 5 = 26 + 4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11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5137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5132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+ 400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 + 46 = 33 + 40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87899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372990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☐ =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47549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7334650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406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+ 6 ÷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164.45 ÷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32.89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68.378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68378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98.98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86.06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12.92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6/9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2/3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  <a:ea typeface="+mn-ea"/>
                          <a:cs typeface="+mn-cs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22 and 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12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95% of £190?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£180.50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98059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3495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14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66586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50237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867484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55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105 + 50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+ 79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+ 13 = 81 + 9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83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+ 808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+ 56 = 80 + 50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99918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834042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70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52756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637123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200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17.84 ÷ 0.5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35.68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0.58 ×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5.69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77.31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18/48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3/8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1, 3, 11, 33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</a:t>
                      </a:r>
                      <a:r>
                        <a:rPr lang="en-U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5% of £150?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£7.50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458102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42901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15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61463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307198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824499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34.5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+ 30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+ 25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+ 8 = 43 + 7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65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8881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8878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+ 279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 + 13 = 10 + 10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81431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419901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56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70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10895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362801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368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1 + 1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3.18 ÷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1.06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3.05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47.06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43.76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6/12 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26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1, 2, 13, 26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13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80% of £100?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995112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30755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15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96331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4402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569364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17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90?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4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 + 14 = 73 + 7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31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+ 276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 = ☐ ×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7:25 am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>
            <a:off x="7858803" y="960241"/>
            <a:ext cx="237233" cy="40622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7623425" y="960243"/>
            <a:ext cx="235380" cy="231559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31330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71750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47949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177596"/>
              </p:ext>
            </p:extLst>
          </p:nvPr>
        </p:nvGraphicFramePr>
        <p:xfrm>
          <a:off x="444499" y="2019564"/>
          <a:ext cx="8202083" cy="474462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 </a:t>
                      </a:r>
                      <a:endParaRPr lang="en-US" sz="1800" b="1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 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599 + 7063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7662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2)</a:t>
                      </a:r>
                      <a:r>
                        <a:rPr lang="en-US" sz="1800" baseline="300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+ 1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70323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Seventy thousand,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three hundred and twenty three</a:t>
                      </a:r>
                      <a:endParaRPr lang="en-US" sz="14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2.6 ÷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0.026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42.9673 to 2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42.97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3 and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1/8 = ☐/24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69880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77859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15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87520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529580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726931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3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48?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2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+ 7 = 5 + 5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65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+ 307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+ 7 = ☐ × 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3:50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8" name="Picture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88993" y="179565"/>
            <a:ext cx="1557589" cy="15575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59311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437425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54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24819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4806240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211 + 2268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2479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+ 3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56980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Fifty six</a:t>
                      </a:r>
                      <a:r>
                        <a:rPr lang="en-US" sz="18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thousand, nine hundred and eighty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5.13 ÷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0.0513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11.5775 to 1 decimal place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11.6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42 a multiple of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1/6 = 8/☐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653518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68905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15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88321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80938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638890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+ 6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192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1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 + 10 = 74 + 6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 = 77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+ 760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+ 9 + 9 + 9 = ☐ ×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1:35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17249" y="205096"/>
            <a:ext cx="1701252" cy="16672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98369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490887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18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58940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2530484"/>
              </p:ext>
            </p:extLst>
          </p:nvPr>
        </p:nvGraphicFramePr>
        <p:xfrm>
          <a:off x="444499" y="2019564"/>
          <a:ext cx="8202083" cy="472909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866 + 1459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2325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(10 + 8) ×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11641013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Eleven million, six hundred and forty one thousand</a:t>
                      </a:r>
                      <a:r>
                        <a:rPr lang="en-US" sz="16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and thirteen</a:t>
                      </a:r>
                      <a:endParaRPr lang="en-US" sz="16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76.4 ÷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7.64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5.0393 to 1 decimal place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5.0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4, 8, 12, 16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4</a:t>
                      </a:r>
                      <a:r>
                        <a:rPr lang="en-U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9/6 = 81/☐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0941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1776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15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89341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78541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80534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+ 11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2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+ 10 = 77 + 3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= 57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+ 864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869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 + 8 + 8 = ☐ ×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7:50 am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7" name="Straight Arrow Connector 6"/>
          <p:cNvCxnSpPr/>
          <p:nvPr/>
        </p:nvCxnSpPr>
        <p:spPr>
          <a:xfrm flipH="1" flipV="1">
            <a:off x="7459038" y="708917"/>
            <a:ext cx="399765" cy="25132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/>
          <p:nvPr/>
        </p:nvCxnSpPr>
        <p:spPr>
          <a:xfrm flipH="1">
            <a:off x="7561780" y="960243"/>
            <a:ext cx="297025" cy="211011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060206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12609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81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97570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4323332"/>
              </p:ext>
            </p:extLst>
          </p:nvPr>
        </p:nvGraphicFramePr>
        <p:xfrm>
          <a:off x="444499" y="2019564"/>
          <a:ext cx="8202083" cy="474462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927 + 5601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6528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</a:t>
                      </a:r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+ 12 ÷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Three Hundred and Ninety Thousand, Eight Hundred and Eighty Two in digits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390882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498.8 ÷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4.988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58.8587 to 1 decimal place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58.9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8?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−1000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10/2 = ☐/14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92179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16168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15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86182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235493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255104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41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3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+ 16 = 21 + 9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82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+ 968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974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= ☐ ×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10:10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60184" y="139964"/>
            <a:ext cx="1586398" cy="15971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71008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821501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230924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9819873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820 + 2309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3129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3) ÷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54481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Fifty four thousand, four</a:t>
                      </a:r>
                      <a:r>
                        <a:rPr lang="en-US" sz="16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hundred and eighty one</a:t>
                      </a:r>
                      <a:endParaRPr lang="en-US" sz="16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29.7 ÷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2.97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74.8937 to 2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74.89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38 a multiple of 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∛125?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3/4 = ☐/28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37834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2186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16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3533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177272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247342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+ 62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+ ☐ = 50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161 = 140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587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7 = 28, so 28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7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8:45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20:45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4:42 am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4:24 am?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66838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642653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÷ ☐ =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008457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709778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×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12610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7906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4704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8.6 × 1.09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9.374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6/10 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8.043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+ 6.96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15.003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6 b = 3 and c = 5, what is the value of 5a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 err="1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bc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8635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2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8600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2/5 of 35?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8172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21513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16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7223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361561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979731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3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+ 93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 + ☐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 = 58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9 = 63, so 63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9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4:33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16:33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13:28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13:11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1013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055703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54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28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421733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651623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 × 52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11371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7323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 × 3.7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16.65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%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45.73 + 2.43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48.16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2 b = 2 and c = 1, what is the value of √(a + b) 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758 to 2 s.f.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I</a:t>
                      </a:r>
                      <a:endParaRPr lang="en-US" sz="1800" b="1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3/7 of 14?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154838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99836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16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51194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67853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9315100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+ ☐ = 90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 = 10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7012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7005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2 = 14, so 14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7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11:30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23:30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46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6:21 am?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7:07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636038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757561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5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187818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764214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 × 68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1993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994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2.5 × 2.45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6.125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2/5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%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+ 4.45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12.45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4 b = 2 and c = 5, what is the value of 2abc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c</a:t>
                      </a:r>
                      <a:r>
                        <a:rPr lang="en-US" sz="1800" baseline="300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0.002459 to 1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(2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J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1/2 of 8?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0954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7202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16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09263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76850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03841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40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+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= 70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7273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7266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 = 16, so 16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2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10:25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22:25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53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07:17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08:10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136891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189686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÷ 10 =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852345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5776797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 × 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8550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7.8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31.2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13.97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+ 8.49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22.46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1 b = 4 and c = 4, what is the value of 4b</a:t>
                      </a:r>
                      <a:r>
                        <a:rPr lang="en-US" sz="1800" baseline="300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33.002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33.0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V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3/5 of 35?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88880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42364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16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75687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72350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6350429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+ 14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+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 = 47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3125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3123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7 = 14, so 14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7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11:24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23:24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6:54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 is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6:28 pm?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42583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118241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85377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62923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× 338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28054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7.1 × 8.5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60.35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1/5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46.35 + 6.39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52.74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10 b = 3 and c = 4, what is the value of 5a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 err="1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bc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834 to 2 s.f.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7/9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22477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</a:t>
            </a:r>
            <a:r>
              <a:rPr lang="en-US" sz="3200" b="1" smtClean="0">
                <a:latin typeface="Avenir Book"/>
                <a:cs typeface="Avenir Book"/>
              </a:rPr>
              <a:t>Session </a:t>
            </a:r>
            <a:r>
              <a:rPr lang="en-US" sz="3200" b="1" dirty="0" smtClean="0">
                <a:latin typeface="Avenir Book"/>
                <a:cs typeface="Avenir Book"/>
              </a:rPr>
              <a:t>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30125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00057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291732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442742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l-NL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41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129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+ 82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+ 11 = 61 + 9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+ 134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 = ☐ ×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+ 78 = 40 + 70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3:10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64973" y="260383"/>
            <a:ext cx="1381609" cy="13718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71169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36227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5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9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551768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984661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295 ÷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31.05 ÷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3.45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5.66 ×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56.6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21.12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20.65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0.47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20/80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6 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1, 2, 4, 5, 10, 20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</a:t>
                      </a:r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</a:t>
                      </a:r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5% of £130?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£6.50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49343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25326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17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65779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310816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662208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23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+ 90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 + 74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+ 8 = 68 + 2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+ 746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755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 + 2 + 2 + 2 + 2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+ 66 = 20 + 60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12:50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74117" y="167494"/>
            <a:ext cx="1372465" cy="13436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2494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171587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☐ =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5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4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10491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11013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14.28 ÷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2.04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53.433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53433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99.44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hr-HR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53.44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9/27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1, 3, 13, 39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</a:t>
                      </a:r>
                      <a:r>
                        <a:rPr lang="en-U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40% of £40?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2235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67710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17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18019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09744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941690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8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22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 + 90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+ 9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+ 9 = 83 + 7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+ 781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782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 + 8 + 8 + 8 + 8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+ 98 = 40 + 90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12:45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85850" y="167494"/>
            <a:ext cx="1460732" cy="1430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77300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863968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☐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14177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2995939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385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 ×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16.7 ÷ 0.2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83.5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0.85 ×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85.041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nb-NO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79.411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3/6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9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7 and 11?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6</a:t>
                      </a:r>
                      <a:r>
                        <a:rPr lang="en-U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60% of £120?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68334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5902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17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62643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253616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840727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3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34.5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+ 20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 + 71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 + 12 = 47 + 3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+ 643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 + 2 + 2 + 2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+ 84 = 65 + 80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2:05 pm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7" name="Straight Arrow Connector 6"/>
          <p:cNvCxnSpPr/>
          <p:nvPr/>
        </p:nvCxnSpPr>
        <p:spPr>
          <a:xfrm flipV="1">
            <a:off x="7858804" y="539015"/>
            <a:ext cx="236042" cy="42122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/>
          <p:nvPr/>
        </p:nvCxnSpPr>
        <p:spPr>
          <a:xfrm flipV="1">
            <a:off x="7858806" y="808522"/>
            <a:ext cx="303417" cy="151721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523800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45020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6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9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6038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6677862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198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+ 10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2.78 ÷ 0.2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13.9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3.18 ×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31.8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79.78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76.66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8/14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4/7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16 and 14?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9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45% of £230?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£103.50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09364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96681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17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92736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94336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</a:t>
            </a:r>
            <a:r>
              <a:rPr lang="en-US" sz="3200" b="1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269579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196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+ 19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+ 10 = 63 + 7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+ 737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 + 3 + 3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+ 57 = 70 + 50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6:10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8198" y="167494"/>
            <a:ext cx="1408384" cy="13788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23802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644884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36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18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t-IT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84581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528981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336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29.98 ÷ 0.5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59.96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× 0.32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66.06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nb-NO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58.43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7/21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16?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</a:t>
                      </a:r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</a:t>
                      </a:r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20% of £360?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74333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901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18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6483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103891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180978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+ 14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76?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7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= 49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 + 8 + 8 + 8 + 8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9 = 72, so 72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+ 91 = 37 + 90 +☐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8:50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75006" y="252116"/>
            <a:ext cx="1371575" cy="13715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03017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461550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068245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0094352"/>
              </p:ext>
            </p:extLst>
          </p:nvPr>
        </p:nvGraphicFramePr>
        <p:xfrm>
          <a:off x="444499" y="2019564"/>
          <a:ext cx="8202083" cy="46376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146 + 4969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5115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(2 + 6)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492785 in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Four hundred and ninety two thousand, seven hundred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and eighty five</a:t>
                      </a:r>
                      <a:endParaRPr lang="en-US" sz="14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192.53 ÷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19.253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90.7114 to 2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90.71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</a:t>
                      </a:r>
                      <a:r>
                        <a:rPr lang="en-US" sz="180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of the dot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6, 12, 18, 24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1/5 = 10/☐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20412" y="387488"/>
            <a:ext cx="2326169" cy="10083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987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88322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18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9118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23317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36094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1 + ☐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73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 + 9 + 9 + 9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24, so 24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+ 54 = 42 + 50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8:50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56826" y="167494"/>
            <a:ext cx="1489755" cy="14502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98582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93310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90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63217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4595780"/>
              </p:ext>
            </p:extLst>
          </p:nvPr>
        </p:nvGraphicFramePr>
        <p:xfrm>
          <a:off x="444499" y="2019564"/>
          <a:ext cx="8202083" cy="456399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552 + 7241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7793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1)</a:t>
                      </a:r>
                      <a:r>
                        <a:rPr lang="is-I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+ 1 ×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Seven Million, Eight Hundred and Eighty Three Thousand and Eighty Four in digits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7883084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2613.4 ÷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261.34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5.5684 to 1 decimal place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5.6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15, 30, 45, 60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3/7 = 21/☐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07424" y="374787"/>
            <a:ext cx="2339158" cy="10319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887545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96796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18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5279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935393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310211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+ 5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2 +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86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+ 2 = ☐ ×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32, so 32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+ 95 = 25 + 90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12:15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3990" y="167494"/>
            <a:ext cx="1582591" cy="1582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22979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089539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÷ ☐ =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3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843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0016859"/>
              </p:ext>
            </p:extLst>
          </p:nvPr>
        </p:nvGraphicFramePr>
        <p:xfrm>
          <a:off x="444499" y="2019564"/>
          <a:ext cx="8202083" cy="478780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5394 + 4619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10013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+ 1 ×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9964769 in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Nine</a:t>
                      </a:r>
                      <a:r>
                        <a:rPr lang="en-US" sz="12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million, nine hundred and sixty four thousand, seven hundred and sixty nine</a:t>
                      </a:r>
                      <a:endParaRPr lang="en-US" sz="12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2205.688 ÷ 1000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2.205688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9.0999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9.100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−1000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3/8 = ☐/80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01284" y="387488"/>
            <a:ext cx="2145298" cy="9345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34599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3559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18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65402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119595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320477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5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61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5 + 5 + 5 + 5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6 = 6, so 6 ÷ 1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+ 84 = 72 + 80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8:15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84088" y="167494"/>
            <a:ext cx="1562494" cy="15521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02794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89205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9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7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367479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0388830"/>
              </p:ext>
            </p:extLst>
          </p:nvPr>
        </p:nvGraphicFramePr>
        <p:xfrm>
          <a:off x="444499" y="2019564"/>
          <a:ext cx="8202083" cy="46376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782 + 1186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1968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(9 + 5) ×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159313 in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One hundred and fifty nine thousand, three hundred and thirteen</a:t>
                      </a:r>
                      <a:endParaRPr lang="en-US" sz="14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1.97 ÷ 1000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0.00197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1.6283 to 3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1.628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 multiple of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1000?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10/8 = ☐/24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40510" y="349388"/>
            <a:ext cx="2306072" cy="10574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8834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2707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18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4582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731540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652786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+ 9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16?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4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= 27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5 + 5 + 5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1 = 7, so 7 ÷ 1 =☐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+ 88 = 50 + 80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8:35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6526" y="167494"/>
            <a:ext cx="1580055" cy="15696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98297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258756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endParaRPr lang="ru-RU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9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6706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284857"/>
              </p:ext>
            </p:extLst>
          </p:nvPr>
        </p:nvGraphicFramePr>
        <p:xfrm>
          <a:off x="444499" y="2019564"/>
          <a:ext cx="8202083" cy="474462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159 + 3885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1)</a:t>
                      </a:r>
                      <a:r>
                        <a:rPr lang="is-IS" sz="1800" baseline="300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+ 5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Two Million, One Hundred and Twenty Eight Thousand, Eight Hundred and Eighty in digits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2128880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 ÷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0.6601 to 3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0.660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5 and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27?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3/5 = 15/☐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0654" y="368438"/>
            <a:ext cx="2275927" cy="10102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8680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96530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19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61203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24136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015627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+ 29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l-NL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pl-PL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 + ☐ = 110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178 = 158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9 = 72, so 72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21:57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9:57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41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6:07</a:t>
                      </a:r>
                      <a:r>
                        <a:rPr lang="en-US" sz="180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pm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6:48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08214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4730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8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5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16036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718335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solidFill>
                          <a:schemeClr val="tx1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solidFill>
                          <a:schemeClr val="tx1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× 99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1584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17049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9545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7504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1.8 × 8.8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15.84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1.29 </a:t>
                      </a:r>
                      <a:r>
                        <a:rPr lang="nb-NO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</a:t>
                      </a:r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☐%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68.3 + 7.24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75.54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8939 to 3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8940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(2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Z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5/8 of 24?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19662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799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19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0129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194967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5122744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4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l-NL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pl-PL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 + ☐ = 150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= 10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4749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4746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10, so 10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5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15:10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3:10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28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7:46</a:t>
                      </a:r>
                      <a:r>
                        <a:rPr lang="en-US" sz="180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am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8:14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511360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86144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☐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☐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9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99207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149001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708 × 53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37524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1722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838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5.6 ×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11.2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30% as a fraction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30/100 (or 3/10)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4.86 + 35.61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40.47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2444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0)?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3/5 of 25?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2919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4611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19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72548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379723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7399769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27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pl-PL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 + ☐ = 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= 10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5600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5594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1 = 2, so 2 ÷ 2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21:04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9:04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11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11:02 am?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11:13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24495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853770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4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521150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9399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× 32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2176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17353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8281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1.3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5.2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120%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as a fraction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120/100 (or 6/5)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8.75 + 91.27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100.02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493902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2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490000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1)?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I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5/8 of 72?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14257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2454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19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63201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09782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234588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1 + ☐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50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a-DK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116 + ☐ = 120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140 = 20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5923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5915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8 = 48, so 48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16:48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4:48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59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1:09 pm?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2:08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671364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18401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6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☐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57067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213592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 × 538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34970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7088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3934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3154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2.3 × 6.4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14.72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7/10 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2.39 </a:t>
                      </a:r>
                      <a:r>
                        <a:rPr lang="sk-SK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+ 1.8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4.19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0.009484 to 1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4/7 of 42?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974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15422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19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3052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486931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7804072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solidFill>
                          <a:schemeClr val="tx1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 + ☐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pl-PL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 + ☐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= 15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1 = 4, so 4 ÷ 1 =☐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1:41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am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01:41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8:09 am,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8:50 am?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18038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62266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579499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595263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652 × 61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39772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2766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1303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3.26 ×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22.82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5/10 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62.25 + 7.78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70.03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66323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66300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(2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Z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3/9 of 36?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33740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37901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20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6742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611980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828064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5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+ 7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l-N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 + 20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 + 100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+ 11 = 15 + 5 +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+ 626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+ 65 = 50 + 60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4:17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16:17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220792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53299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8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☐ =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02978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982875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496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4 + 3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293.58 ÷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32.62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80.859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808.59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4.04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85.96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25/30 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5/6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</a:t>
                      </a:r>
                      <a:r>
                        <a:rPr lang="en-US" sz="18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2, 19, 38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121?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50% of £30?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90552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59891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20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1156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635882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451790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+ 90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+ 40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+ 13 = 85 + 5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+ 632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+ 33 = 70 + 30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21:44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9:44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15160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755342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48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54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22939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836315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 ÷ 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uk-UA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uk-UA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uk-UA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endParaRPr lang="uk-UA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203.63 ÷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29.09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0.52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5.2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97.3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pl-PL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2.08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95.22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9/18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  <a:ea typeface="+mn-ea"/>
                          <a:cs typeface="+mn-cs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8 a factor of 24?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</a:t>
                      </a:r>
                      <a:r>
                        <a:rPr lang="en-U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115% of £290?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£333.50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13478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04728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20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9544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34648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581154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☐ = 5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a-DK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183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 + 86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+ 9 = 27 + 3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+ 716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+ 32 = 80 + 30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12:50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am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00:50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17382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178728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50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56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03343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20764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+ 8 ×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3.43 ÷ 0.2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17.15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55.239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55239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hr-HR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78.73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10/25 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2/5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 a factor of 2?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95% of £230?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£218.50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26333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18692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20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54467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88477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685072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4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32?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191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+ 46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+ 4 = 9 + 1 + ☐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+ 722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731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+ 12 = 48 + 10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3:25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15:25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078357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332253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3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70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01906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79180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solidFill>
                          <a:schemeClr val="tx1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solidFill>
                          <a:schemeClr val="tx1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360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9.45 ÷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1.35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0.43 ×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4.3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52.59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hr-HR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32.88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19.71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16/30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8/15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25 and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55% of £60?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378570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39100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20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73107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99971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660660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5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87?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43.5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134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 + 63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+ 13 = 54 + 6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+ 947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955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+ 34 = 55 + 30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15:16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3:16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117278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819699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54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56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87876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1897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189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348.44 ÷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87.11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0.05 ×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72.02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hr-HR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11.85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60.17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2/10 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26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1, 2, 13, 26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6</a:t>
                      </a:r>
                      <a:r>
                        <a:rPr lang="en-U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30% of £330?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£99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850271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13776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21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93392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738273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889166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44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144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</a:t>
                      </a:r>
                      <a:r>
                        <a:rPr lang="en-GB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54 </a:t>
                      </a:r>
                      <a:r>
                        <a:rPr lang="en-GB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–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+ 6 = ☐ ×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tr-TR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:00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6:40 pm,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6:52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71706" y="116825"/>
            <a:ext cx="1674876" cy="16589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66039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812491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5877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667622"/>
              </p:ext>
            </p:extLst>
          </p:nvPr>
        </p:nvGraphicFramePr>
        <p:xfrm>
          <a:off x="444499" y="2019564"/>
          <a:ext cx="8202083" cy="45640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980 + 7789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 + 7)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Sixty One Million, Seven Hundred and Forty Eight Thousand, Eight Hundred and Sixty Seven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61 748 867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4889.92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48.8992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0.0325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0.033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13 a multiple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10/2 = 50/☐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62745" y="256032"/>
            <a:ext cx="2783837" cy="9345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9831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463092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6943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56030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719950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34?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168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+ 3 = ☐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12:35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59 minutes before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4:00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3:01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pm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7248" y="167493"/>
            <a:ext cx="1709334" cy="17010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18117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012976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25990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349804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765 + 8937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59168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Fifty nine</a:t>
                      </a:r>
                      <a:r>
                        <a:rPr lang="en-US" sz="16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thousand, one hundred and sixty eight</a:t>
                      </a:r>
                      <a:endParaRPr lang="en-US" sz="16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16.942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1.6942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0.6938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15, 30, 45, 60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10/1 = ☐/6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2341"/>
          <a:stretch/>
        </p:blipFill>
        <p:spPr>
          <a:xfrm>
            <a:off x="5952150" y="560832"/>
            <a:ext cx="2694432" cy="8228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5795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28163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21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32422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35820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564661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79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139 </a:t>
                      </a:r>
                      <a:r>
                        <a:rPr lang="uk-UA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= 65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= ☐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4:50 am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9:46</a:t>
                      </a:r>
                      <a:r>
                        <a:rPr lang="en-US" b="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am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10:17 am?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</a:t>
                      </a:r>
                      <a:endParaRPr lang="en-US" b="1" i="0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16664" y="167494"/>
            <a:ext cx="1629918" cy="1653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3478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71282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1489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225438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4391 + 7776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12 167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2² + 4 ×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57901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Fifty seven thousand, nine hundred and one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8.334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0.8334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1.3125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3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∛1000?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9/6 = 45/☐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1048"/>
          <a:stretch/>
        </p:blipFill>
        <p:spPr>
          <a:xfrm>
            <a:off x="6181344" y="548640"/>
            <a:ext cx="2465238" cy="767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21690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56825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6048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27406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64628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177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72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+ 2 + 2 = ☐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7:30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44 minutes before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9:31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8:47 pm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>
            <a:off x="7858804" y="960241"/>
            <a:ext cx="2" cy="454031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7595616" y="960244"/>
            <a:ext cx="263190" cy="23457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53788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0948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83420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4680694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8073 + 9792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17 865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(51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3) ÷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72506042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Seventy two million,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five hundred and six thousand and forty two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276.83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2.7683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32.3798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32.38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4 and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9/10 = ☐/100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08690" y="167494"/>
            <a:ext cx="2437892" cy="846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3942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8465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21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52804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624390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879322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85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= 78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 + 8 + 8 + 8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9:10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4:08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 is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3:13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5056" y="167494"/>
            <a:ext cx="1721526" cy="17051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8559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68795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63629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260065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7500 + 8690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16 190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(3 + 32) ÷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31428472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Thirty one million,</a:t>
                      </a:r>
                      <a:r>
                        <a:rPr lang="en-US" sz="12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four hundred and twenty eight thousand, four hundred and seventy two</a:t>
                      </a:r>
                      <a:endParaRPr lang="en-US" sz="12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0.75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4.2327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41 a multiple of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7/8 = 49/☐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82947" y="366024"/>
            <a:ext cx="2463635" cy="7312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0887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121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22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08020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131897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14461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+ 85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+ ☐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= 99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45, so 45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20:27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8:27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7:19 am,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7:50 am?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2392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963177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169501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348916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242 × 56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13 552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17916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9991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2.6 × 6.7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17.42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0.26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26/100 (or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13/50)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3.45 + 87.28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90.73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0.002788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9/10 of 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1691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30715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79234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234566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603531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+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 = 34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360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3 = 3, so 3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7:20 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19:20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1:33 pm,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1:51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798956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11422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63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056496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276283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× 241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22 413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11259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6.5 × 1.69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10.985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1.461 = ☐%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146.1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2.38 + 48.56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50.94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861 to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(0,0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1/5 of 15?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30249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9882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22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17053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968632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069782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179 + ☐ = 180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 = 16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5458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5456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12, so 12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12:27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12:27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2:35 am,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2:51 am?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42082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53047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33278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745599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809 × 43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34 787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9.2 × 9.4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86.48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20%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20/100 or (1/5)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88.17 + </a:t>
                      </a:r>
                      <a:r>
                        <a:rPr lang="sk-SK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4.9</a:t>
                      </a:r>
                      <a:endParaRPr lang="sk-SK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93.07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0.000069 to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0.00007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(−1,0)?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1/6 of 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47345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09668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77152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781383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342661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+ 81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173 + ☐ = 180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106 =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469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9 = 54, so 54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11:27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11:27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4:30 pm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3:46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35086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012918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63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913287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837397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× 294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14 700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6.45 × 0.4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2.58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1.707 = ☐%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170.7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50.86 + 4.93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55.79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3909 to 3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6/10 of 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63088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5402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22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3256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34036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655811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+ 95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145 + ☐ = 150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113 =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540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3 = 6, so 6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02:19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2:19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9:41 pm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9:28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079389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61216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711165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038026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178 × 38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1997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1.71 × 8.5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14.535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1.17 = ☐%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+ 3.11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18.11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7032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2/4 of 28?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7947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68496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23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55483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500148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296407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+ 7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89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136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+ 79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+ 11 = 48 + 2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+ 150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 + 93 = 95 + 90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24435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523126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47595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669795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255.6 ÷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42.6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× 1.19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 = 5 and c = 4, what is the value of 4b³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9 a factor of 29?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121?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50% of £340?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£170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71045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6287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21747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20538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741555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186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+ 59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+ 7 = 19 + 1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+ 486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+ 89 = 68 + 80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25967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589374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37934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896508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4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8.9 ÷ 0.2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32.987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32987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93.96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89.3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4.66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 = 6 and c = 10, what is the value of 2ab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c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1, 5, 7, 35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70% of £60?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£42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365410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56375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23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9293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727301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726472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+ 19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55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124 + 60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+ 49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+ 10 = 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+ 777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 + 14 = 53 + 10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9942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746750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9118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657839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4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24.58 ÷ 0.5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49.16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× 0.63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18.46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 = 4 and c = 1, what is the value of 3a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35% of £190?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£66.50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91561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27785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157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22937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131451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53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 + 49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+ 11 = 35 + 5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+ 570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+ 87 = 70 + 80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5228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667706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37492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894618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+ 2 ÷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8.12 ÷ 0.1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81.2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82.369 ×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8236.9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92.9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 = 5 and c = 10, what is the value of ac / 2b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12 a factor of 29?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√144?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100% of £70?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£70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367520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783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23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20994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35523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021019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+ 7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160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 + 51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+ 6 = 18 + 2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+ 747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 + 22 = 92 + 20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73777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080800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248818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183802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+ 8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66.4 ÷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0.59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84.9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83.41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 = 4 and c = 3, what is the value of 5a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bc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 a factor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16?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40% of £50?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6785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1633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24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00271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1135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709077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74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27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+ 9 = ☐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10:40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24928" y="960241"/>
            <a:ext cx="433876" cy="246767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 flipV="1">
            <a:off x="7668768" y="707136"/>
            <a:ext cx="190038" cy="253108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4196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77299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31525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665507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591 + 823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(3 + 87) ÷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Six Million, Nine Hundred and Ninety Four Thousand and Forty Eight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6 994 048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0.3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10 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32 a multiple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5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4/5 = 32/☐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2160" y="167494"/>
            <a:ext cx="2887980" cy="9933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96814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9076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0381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433935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777363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196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39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8:40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76289" y="167493"/>
            <a:ext cx="1770294" cy="17617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1601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070401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95930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118493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589 + 9131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4² + 3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4976671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Four million,</a:t>
                      </a:r>
                      <a:r>
                        <a:rPr lang="en-US" sz="12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nine hundred and seventy six thousand, six hundred and seventy one</a:t>
                      </a:r>
                      <a:endParaRPr lang="en-US" sz="12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6.7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5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7/8 = 14/☐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49696" y="167494"/>
            <a:ext cx="2790952" cy="9009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44975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05558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24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3041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93193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71004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+ 41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82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154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177 </a:t>
                      </a:r>
                      <a:r>
                        <a:rPr lang="uk-UA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82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7 + 7 + 7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12:05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V="1">
            <a:off x="7858804" y="548640"/>
            <a:ext cx="236684" cy="411601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658368"/>
            <a:ext cx="17226" cy="30187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699034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979404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56256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11196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578 + 6771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 + 29) ÷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339447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Three hundred and thirty nine thousand, four hundred and forty seven</a:t>
                      </a:r>
                      <a:endParaRPr lang="en-US" sz="12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0.75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4 a multiple of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10/8 = 90/☐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1200" y="167494"/>
            <a:ext cx="2855381" cy="8959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76175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4255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78289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11849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35709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+ 5 + 5 = ☐ ×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2:15</a:t>
                      </a:r>
                      <a:r>
                        <a:rPr lang="tr-TR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12864" y="167494"/>
            <a:ext cx="1733718" cy="17503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6345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263363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049524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414087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965 + 8748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(3 + 97)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6898426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Six million, eight</a:t>
                      </a:r>
                      <a:r>
                        <a:rPr lang="en-US" sz="12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hundred and ninety eight thousand, four hundred and twenty six</a:t>
                      </a:r>
                      <a:endParaRPr lang="en-US" sz="12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699.34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0.69934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12 a multiple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3/8 = 21/☐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67706" y="167494"/>
            <a:ext cx="2778876" cy="8932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4950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81999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24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0866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84468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522061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83?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197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= 87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11:00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V="1">
            <a:off x="7858804" y="499872"/>
            <a:ext cx="2" cy="460370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 flipV="1">
            <a:off x="7693152" y="682752"/>
            <a:ext cx="165654" cy="27749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57428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126793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32756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57670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585 + 1228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(5 + 9)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Two Thousand, One Hundred and Ninety Seven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2197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60.79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0.06079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24 a multiple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8/10 = 72/☐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5040" y="167494"/>
            <a:ext cx="2611542" cy="7972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63334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46262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25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4216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856128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414366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+ 3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+ 38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+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114 = 64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6057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6052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8 = 16, so 16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12:51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00:51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21 minutes before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6:58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6:37 pm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20126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54545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379800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682344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 × 79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5609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9.9 ×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69.3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0.105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105/1000 (or 21/200)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21.96 + 8.42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30.38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5.7345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5.735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6692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3/10 of 90?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48490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06068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20894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44426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617232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105 + ☐ = 110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= 30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6984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6976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7 = 7, so 7 ÷ 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23:19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11:19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33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5:37 am?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6:10 am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24796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378786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01324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496412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938 × 61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57 218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14966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7896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5.9 × 4.8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28.32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0.3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76.65 + 4.4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72.25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5.7773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6.0035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(−1,0)?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1/2 of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26329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74128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25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73726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40526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197191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+ 65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 + ☐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8069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8064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45, so 45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5:35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17:35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32 minutes before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5:37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5:05 pm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593648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667076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52614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31778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 × 29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12127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8.3 ×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45.2% as a decimal number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+ 7.96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15.96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1.0374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0.06349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0.0635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G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43993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98672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6438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45617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979447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55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 = 50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4 = 12, so 12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21:06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9:06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</a:t>
                      </a:r>
                      <a:r>
                        <a:rPr lang="en-US" b="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09:08,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09:28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99560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060264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20364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217092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714 × 31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22 134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13427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7.2 × 7.8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56.16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0.598 = ☐%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59.8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7.92 + 35.47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43.39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0.551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7279 to 1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X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2/10 of 90?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83950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26198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25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25582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656760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6021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+ 57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189 + ☐ = 190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104 =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3 = 21, so 21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9:21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09:21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1:39 pm,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1:57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42941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551410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04443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401869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× 34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19966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9998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5.7 × 5.32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30.324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169.3% as a decimal number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1.693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7.33 + 81.17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65.7352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65.735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8.6822 to 3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1/3 of 18?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38311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19716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26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25121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1561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731260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 + 31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+ 16 = 81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+ 699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+ 14 = 50 + 10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09619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727989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03996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284272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÷ 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0.88 ÷ 0.1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0.088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× 1.48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6.92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21.08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5 b = 3 and c = 2, what is the value of 2abc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c²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1, 2, 19, 38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8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125% of £10?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£12.50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62641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29333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09536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09885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27813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103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132 + 70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 + 37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 + 5 = 69 + 1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+ 706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+ 16 = 63 + 10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850273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737129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5895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685586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114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+ 5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49.172 ×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491.72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4.11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49.89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4 b = 6 and c = 8, what is the value of bc / a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2 a factor of 17?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100?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130% of £380?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4149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184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26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42343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969048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599411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34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+ 46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+ 13 = 6 + 4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+ 786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+ 44 = 30 + 40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41880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00301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62244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47218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2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17.48 ÷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4.37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× 85.923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8592.3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1.07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32.93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7 b = 5 and c = 3, what is the value of 3b²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1, 2, 4, 5, 8, 10, 20, 40</a:t>
                      </a:r>
                      <a:endParaRPr lang="en-US" sz="16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9²?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95% of £60?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55696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57511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69319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71412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510648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+ 70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+ 42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 + 2 = 69 + 1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+ 814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+ 88 = 86 + 80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542515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315235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55086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955836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7.84 ÷ 0.1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0.57 ×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91.7 </a:t>
                      </a:r>
                      <a:r>
                        <a:rPr lang="nb-NO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80.92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10.78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6 b = 10 and c = 1, what is the value of √(a + b)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21 and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14?</a:t>
                      </a:r>
                      <a:endParaRPr lang="en-US" sz="1600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13²?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% of £370?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£37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171090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33392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26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899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394033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892190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+ 6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+ 47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+ 13 = 61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+ 411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 + 72 = 80 + 70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6771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858868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81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32584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372674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132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45.64 ÷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42.573 ×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42573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75.15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49.99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25.16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8 b = 4 and c = 1, what is the value of 3a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1, 2, 4, 7, 14, 28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11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25% of £170?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£42.50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91513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54866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27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25837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106820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424671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132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42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 + 9 + 9 + 9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9:00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83552" y="167494"/>
            <a:ext cx="1563030" cy="15555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44905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38583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89229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274334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906 + 9228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10 134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(84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3) ÷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24802938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Twenty four million, eight hundred and two thousand, nine hundred and thirty eight</a:t>
                      </a:r>
                      <a:endParaRPr lang="en-US" sz="12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8/10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4³?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10/3 = ☐/6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9840" y="167494"/>
            <a:ext cx="2306742" cy="7579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9510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88798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98666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09567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978705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77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15?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= 27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+ 9 + 9 = ☐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1:40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61504" y="960242"/>
            <a:ext cx="397300" cy="22238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755904"/>
            <a:ext cx="224490" cy="204340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829150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256688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180177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917397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2314 + 1009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 + 10) ×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12477649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Twelve million, four hundred and seventy seven thousand,</a:t>
                      </a:r>
                      <a:r>
                        <a:rPr lang="en-US" sz="12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six hundred and forty nine</a:t>
                      </a:r>
                      <a:endParaRPr lang="en-US" sz="12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422.7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42.27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10/16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34 a multiple of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6/9 = 30/☐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23982" y="167494"/>
            <a:ext cx="2722600" cy="7834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96128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7527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27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84706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384881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553990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162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47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6 + 6 + 6 + 6 + 6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4:20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>
            <a:off x="7858804" y="960242"/>
            <a:ext cx="395180" cy="210190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>
            <a:off x="7858806" y="960244"/>
            <a:ext cx="236682" cy="210188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98592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286213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86024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162497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9200 + 9803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19 003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√16 + 20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Thirty Five Thousand, Three Hundred and Thirty Two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35 332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0.19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0.00019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16/28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9/2 = ☐/6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2124" y="167494"/>
            <a:ext cx="2804457" cy="8566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8556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26653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2567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313892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35838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+ 10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31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166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24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 + 3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5:15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>
            <a:off x="7858804" y="960242"/>
            <a:ext cx="456140" cy="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>
            <a:off x="7858806" y="960244"/>
            <a:ext cx="114762" cy="25895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1888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942046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39597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02859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546 + 4446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4992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1² + 1 ×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Six Hundred and Ten Thousand, Eight Hundred and Thirty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610 830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9251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925.1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6/24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12, 24, 36, 48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3/2 = ☐/4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79008" y="167494"/>
            <a:ext cx="2867574" cy="8446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0385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7104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27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63556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601739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67580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11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 + 9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2:25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>
            <a:off x="7858804" y="960242"/>
            <a:ext cx="200108" cy="36868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865632"/>
            <a:ext cx="285450" cy="9461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66905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9760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4252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5310569"/>
              </p:ext>
            </p:extLst>
          </p:nvPr>
        </p:nvGraphicFramePr>
        <p:xfrm>
          <a:off x="444499" y="2019564"/>
          <a:ext cx="8202083" cy="45640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879 + 6515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7394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(8 + 3) ×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Forty Four Million, Twenty Eight Thousand, Three Hundred and Seventy Eight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44 028 378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489.347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0.489347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8/16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11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11,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22, 33, 44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27?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8/10 = 64/☐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53540" y="234024"/>
            <a:ext cx="2493042" cy="7657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75046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58408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28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26714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770283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582589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+ 32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139 + ☐ = 140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 = 42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7 = 28, so 28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13:57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1:57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51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7:13 pm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8:04 pm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590914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33858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17054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696522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×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1012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6.3 × 4.57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28.791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5/5 = ☐ 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8.1434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1915 to 1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X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5/6 of 42?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4203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94092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40617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31004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24957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 = 12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8931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8924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4 = 4, so 4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1:13 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13:13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12:10 am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11:45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982126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346293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229972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942192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966 × 15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14 490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4.7 × 1.5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7.05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1.42 = ☐%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3.8213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0.006133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0.00613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(−2,−2)?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3/8 of 80?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09717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75885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28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62572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669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770307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140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117 + ☐ = 120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 =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6075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6067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6 = 48, so 48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4:44 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16:44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6:59 am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6:48 am?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163751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592110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28610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380277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546 × 12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1912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3.4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13.6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0.966 = ☐%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96.6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0.7092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30.83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(−1,0)?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2/6 of 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8061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04759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26813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84973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03628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+ 81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175 = 105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2219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2212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7 = 42, so 42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2:28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02:28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8:29 pm,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9:24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695533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389452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21242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388824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×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13043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3.47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31.23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2/4 = ☐ 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22.3996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22.400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6.3674 to 3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6.37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8/10 of 80?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89036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99195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28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46199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4885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09536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19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 = 120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8 = 8, so 8 ÷ 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22:40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10:40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59 minutes before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8:00 am?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7:01 am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3008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578416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602746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59268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605 ×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42 350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9648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4846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6.6 × 2.25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14.85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4/10 (or 2/5)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0.3823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2683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(−2,−2)?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3/9 of 45?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61496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42521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29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4561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71953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46631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+ 70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+ 18 = 51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+ 871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+ 85 = 80 + 80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7576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15419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56738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20339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612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2 + 4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40.32 ÷ 0.5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80.64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0.13 ×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5 b = 9 and c = 3, what is the value of 2a + b/c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27 and 19?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(−12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110% of £120?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£132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80091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93699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09369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3683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917971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+ 6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52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188 + 30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115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186 + ☐ = 190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+ 70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 + 14 = 41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+ 529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+ 77 = 40 + 70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51314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32357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40761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833819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657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3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136.29 ÷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19.47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7.5 ×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1 b = 2 and c = 4, what is the value of 4b³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1, 2, 4, 5, 10, 20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(−14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70% of £330?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£231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130127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57826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29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066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83217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632527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80?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 + ☐ = 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 + 97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+ 12 = 32 + 8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+ 147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+ 15 = 30 + 10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38608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785774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74422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02616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288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67.32 ÷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9.28 ×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92.8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7 b = 10 and c = 9, what is the value of c / (b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a)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21 and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28?</a:t>
                      </a:r>
                      <a:endParaRPr lang="en-US" sz="1600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8²?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65% of £370?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£240.50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42071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8138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9192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65963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193038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13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+ 30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+ ☐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+ 47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+ 13 = 83 + 7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+ 977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 + 37 = 29 + 30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97650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44841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833323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966710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720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− 2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pl-PL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131.6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13.16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5.42 ×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54.2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5 b = 3 and c = 10, what is the value of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bc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/ a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6²?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115% of £160?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£184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81549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1185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29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0875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6120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660007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174 + ☐ = 180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+ 27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+ 9 = 23 + 7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+ 724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 + 61 = 82 + 60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94599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572028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179835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607317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624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+ 20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37.66 ÷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5.38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67.384 ×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67 384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4 b = 10 and c = 2, what is the value of 2abc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c²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1, 2, 3, 6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45% of £100?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£45</a:t>
                      </a:r>
                      <a:endParaRPr lang="en-US" b="1" i="0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326640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0063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30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1243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92442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237096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198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 + 90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+ 17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31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 + 8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2:00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12864" y="115580"/>
            <a:ext cx="1733718" cy="17503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29111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437750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24480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546644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9951 + 6530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16 481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 + 48) ÷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51923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Fifty one thousand, nine hundred and twenty three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2.3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8/12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5/9 = ☐/72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4072" y="167494"/>
            <a:ext cx="2862510" cy="9541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75607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12029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41340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23122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8607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126 </a:t>
                      </a:r>
                      <a:r>
                        <a:rPr lang="tr-T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tr-T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+ 68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11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2:30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>
            <a:off x="7858804" y="960242"/>
            <a:ext cx="2" cy="42964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890016"/>
            <a:ext cx="297642" cy="70228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36152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421032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335249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302516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575 + 728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Four Hundred and Twenty Nine Thousand, Two Hundred and Ten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429 210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286.914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0.286914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16/48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5 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8, 16, 24, 32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∛27?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5/7 = ☐/14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40848" y="167494"/>
            <a:ext cx="2505733" cy="8200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420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77040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30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43095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396925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818261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+ 90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+ 38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= 68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+ 7 + 7 = ☐ ×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8:40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49312" y="960242"/>
            <a:ext cx="409492" cy="23457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7473696" y="960244"/>
            <a:ext cx="385110" cy="6388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898012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016135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85324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151121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1183 + 4515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5698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5)² + 4 ×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Seventy Five Thousand, Three Hundred and Thirteen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75 313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5717.71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5.71771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6/18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1/2 = ☐/16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54624" y="167494"/>
            <a:ext cx="2891958" cy="9159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4061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97887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67578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060023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79406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+ 15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34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159 + 40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+ 32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26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+ 6 + 6 = ☐ ×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1:35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620000" y="960242"/>
            <a:ext cx="238804" cy="35649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743712"/>
            <a:ext cx="212298" cy="21653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471255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589730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is-I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01928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42242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859 + 4680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(4 + 86) ÷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29963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Twenty nine thousand, nine hundred and sixty three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765.46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0.76546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4/6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lowest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6 and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10?</a:t>
                      </a:r>
                      <a:endParaRPr lang="en-US" sz="1600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3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3/10 = ☐/70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39968" y="167494"/>
            <a:ext cx="2806614" cy="92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8205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16088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30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87132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60520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23020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+ 6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75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178 + 40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+ 35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48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5 + 5 + 5 + 5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2:40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88480" y="167494"/>
            <a:ext cx="1758102" cy="17255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706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673190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536172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289175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2063 + 4490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√4 + 8 ÷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68706810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Sixty eight million, seven hundred and six thousand, eight hundred and ten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117.8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0.1178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30/70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10?</a:t>
                      </a:r>
                      <a:endParaRPr lang="en-US" sz="1600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1000?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4/3 = ☐/6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3780" y="167494"/>
            <a:ext cx="2962802" cy="9663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11674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54037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31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75397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68572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78177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17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+ ☐ = 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=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9981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9979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5 = 5, so 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16:21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4:21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37 minutes after 20:25?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21:02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4002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401100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55317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249491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838 × 92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77 096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6931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3947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2984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2.9 × 6.22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18.038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62/100 = ☐ 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84.6193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84.6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545 to 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G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2/3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7712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15660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86598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70651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793169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+ 75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 =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2388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2381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8 = 32, so 32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14:16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2:16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01:36 is how many minutes after 01:03?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644466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627727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i="0" u="none" strike="noStrike" dirty="0">
                        <a:solidFill>
                          <a:srgbClr val="00000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68569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357972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× 29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1915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2.13 × 0.6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1.278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10/100 = ☐ 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4.3942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3.92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(2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U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1/6 of 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0088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80437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31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42752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98651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6207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134 = 104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4046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4042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6 = 54, so 54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02:19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2:19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3:39 pm, how many minutes until 4:08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96207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862829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07133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403073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913 × 23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20 999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1365 </a:t>
                      </a:r>
                      <a:r>
                        <a:rPr lang="uk-UA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3.48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24.36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90%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90/100 (=9/10)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47.1697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47.17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383 to 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2/7 of 14?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2865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40019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20859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841445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73077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+ 89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102 + ☐ = 110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113 = 53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5241 </a:t>
                      </a:r>
                      <a:r>
                        <a:rPr lang="tr-T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tr-T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5232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21, so 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04:42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4:42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13 minutes after 8:13 am?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8:26 am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828163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805919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is-I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39548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978584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670 × 87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58 290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13063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9582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9.6 × 7.7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73.92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0.26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26/100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(=13/50)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9.9611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9.961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52 to 1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(−2,2)?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1/2 of 20?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29311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45569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31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78641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14538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6097541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+ 11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 +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 = 30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8 = 48, so 48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12:01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25 minutes before 2:28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2:03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81648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873861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99783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747178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× 664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25 896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17059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8976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 × 6.17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0.617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40%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40/100 (=2/5)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0.2005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0.201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1291 to 1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(1,2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6/7 of 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08771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53691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32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01374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592440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199285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de-DE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39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+ 30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+ 47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+ 13 = 12 + 8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47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+ 363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+ 61 = 48 + 60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49580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47403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62964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387102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344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765.28 ÷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95.66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7.83 + 88.91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96.74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3 b = 7 and c = 4, what is the value of 2ab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c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7 a factor of 24?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√1?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150% of £290?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£435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23087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6456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9687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07898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110413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46?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163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+ 27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+ 12 = 3 + 7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 = 29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+ 263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 + 42 = 90 + 40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51892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11206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77858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114260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3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195.96 ÷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48.99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73.65 + 9.29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82.94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6 b = 4 and c = 2, what is the value of 2a + b/c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and 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225?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105% of £250?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£262.50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52929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37661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32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39012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685029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545954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31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+ 40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+ 5 = 37 + 3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= 68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+ 222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+ 25 = 10 + 20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634164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244654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63013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9648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+ 8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4.75 ÷ 0.1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47.5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6.4 + 40.75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47.15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4 b = 5 and c = 8, what is the value of bc / a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 and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7²?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75% of £290?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£217.50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25436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71833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05600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46319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500863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+ 16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 + 12 = 76 + 4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43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+ 511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 + 46 = 50 + 40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85471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747471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79474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19678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5321842"/>
                <a:gridCol w="1745910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693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15.47 ÷ 0.5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30.94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+ 7.29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27.29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7 b = 4 and c = 3, what is the value of 3b²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19 and 29?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√36?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50% of £190?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613194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122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32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44545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49311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211522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43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+ 70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+ 86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+ 17 = 51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29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+ 949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+ 76 = 15 + 70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36658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047024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579763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919902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÷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0.83 ÷ 0.1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8.3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93.61 + 7.86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101.47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6 b = 2 and c = 6, what is the value of ac / 2b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5 and 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85% of £80?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£68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79443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35654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33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3571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1388556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847628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173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102 = 90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+ 15 = 62 + 8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37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2:25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3076" y="89535"/>
            <a:ext cx="1713506" cy="17135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174533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694799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33198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6300975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411 + 9683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10 094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2² + 4 ×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950546 in words. 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Nine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hundred and fifty thousand, five hundred and forty six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8.98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41.02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14/70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29 a multiple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3/8 = ☐/64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1428" y="204776"/>
            <a:ext cx="2555154" cy="8517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78358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04913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3968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60747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935199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+ 12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166 = 146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+ 3 = 9 + 1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12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 + 8 + 8 + 8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12:40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</a:t>
                      </a:r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above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73696" y="960242"/>
            <a:ext cx="385108" cy="22238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658368"/>
            <a:ext cx="90378" cy="30187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60895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905956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148299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587698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621 + 4705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5326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(85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5) ÷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Seventeen Thousand, Six Hundred and Nine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17 609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1.96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52.04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8/12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11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11, 22, 33, 44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10³?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4/9 = 8/☐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13869" y="411334"/>
            <a:ext cx="2432713" cy="8688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19273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8672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33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87638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26524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0091821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+ 19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82?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60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+ 12 = 35 + 5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42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+ 2 + 2 = ☐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3:45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</a:t>
                      </a:r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above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24928" y="960242"/>
            <a:ext cx="433876" cy="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>
            <a:off x="7858806" y="960244"/>
            <a:ext cx="273258" cy="100460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956281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050544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094520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0409094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905 + 7112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8017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(95 </a:t>
                      </a:r>
                      <a:r>
                        <a:rPr lang="is-IS" sz="18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5)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3625542 in words. 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Three million, six hundred and twenty five thousand, five hundred and forty two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</a:t>
                      </a:r>
                      <a:r>
                        <a:rPr lang="pl-PL" sz="18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29.58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14/35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de-DE" sz="18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sz="18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sz="1800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12.5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5 and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8/2 = ☐/8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41482" y="495438"/>
            <a:ext cx="2705100" cy="90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73121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5570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10494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252996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192912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 =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+ 17 = 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63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+ 3 + 3 + 3 + 3 = ☐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6:55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</a:t>
                      </a:r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above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 flipV="1">
            <a:off x="7632192" y="548640"/>
            <a:ext cx="226612" cy="41160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7729728" y="960244"/>
            <a:ext cx="129078" cy="24676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98159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673496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29752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8247155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7500 + 7022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522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(2 + 48)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8244409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Eight million, two hundred and forty four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thousand, four hundred and nine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9.01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68.99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36/54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6 a multiple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8/10 = ☐/50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92282" y="351028"/>
            <a:ext cx="2654300" cy="876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6364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94733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33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9223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17411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502069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= 16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 + 12 = 41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78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7 + 7 + 7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7:10 am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9440" y="167494"/>
            <a:ext cx="1697142" cy="16649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35520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084626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387227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901459"/>
              </p:ext>
            </p:extLst>
          </p:nvPr>
        </p:nvGraphicFramePr>
        <p:xfrm>
          <a:off x="444499" y="2019564"/>
          <a:ext cx="8202083" cy="46250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717 + 2778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3495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1)² + 4 ×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Eight Hundred and Sixty Eight Thousand, Seven Hundred and Twenty Five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878 725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95.92 </a:t>
                      </a:r>
                      <a:r>
                        <a:rPr lang="nb-NO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57.92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50/60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12 a multiple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7/5 = ☐/35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66882" y="501788"/>
            <a:ext cx="2679700" cy="889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88608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95180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34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81967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613088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865539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 = 50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7407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7398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12, so 12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10:10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10:10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31 minutes before 16:16?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15:45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45187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21986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76625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890354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× 519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2.93 ×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23.44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0.58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0.00058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1.8532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1.853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1.9966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4/8 of 16?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41819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82010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40661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39351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066492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128 + ☐ = 130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 =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279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5 = 10, so 10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01:19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1:19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20:26, how many minutes until 20:53?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79112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141355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01775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082079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 ×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4866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4546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2.8 × 5.2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14.56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5.6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1.436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9615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2/3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9641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251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34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0423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38965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0195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+ 80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182 + ☐ = 190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179 = 29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4705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4698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6 = 18, so 18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7:14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07:14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08:22, how many minutes until 08:35?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989563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114580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278879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59685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× 12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1766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6.2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12.4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45.863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0.45863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9.1466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9.147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0.00863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0.0086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5/9 of 81?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62267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08213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19353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42246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627888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+ 86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116 + ☐ = 120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181 =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3568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3566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4 = 28, so 28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16:39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4:39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5:04 am, how many minutes until 6:01 am?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758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517579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88142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59159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347 × 76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26 372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11181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4.9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34.3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9.575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0.9575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0.635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0.006401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2/4 of 12?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81942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52511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34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92575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73774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474012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138 + ☐ = 140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 =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7 = 7, so 7 ÷ 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19:24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7:24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6:28 am, how many minutes until 6:58 am?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88180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48747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45416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216371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747 × 53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39 591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13688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1.1 × 4.3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4.73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4.895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0.004895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0.7346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4/7 of 42?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28145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84789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35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46228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49274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899679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+ 80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+ 80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+ 5 = 39 + 1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+ 904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+ 3 + 3 + 3 = ☐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+ 87 = 10 + 80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707767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946615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is-I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72844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2961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752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5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7.55 ÷ 0.1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75.5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1.57 + 6.42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4 b = 6 and c = 9, what is the value of 2ab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c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and 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√169?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115% of £180?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£207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064554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68954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36198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446973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398165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113 + 30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+ 47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+ 5 = 8 + 2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384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+ 560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+ 7 + 7 + 7 + 7 = ☐ ×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 + 77 = 92 + 70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9534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602378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63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73319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763435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364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57.26 ÷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8.18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t-B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+ 5.22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16.22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2 b = 5 and c = 4, what is the value of (2b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a)²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1, 2, 17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and 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11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25% of £30?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£7.50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24474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42138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35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97567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881543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108431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 + 38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+ 14 = 54 + 6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+ 209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5 + 5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+ 32 = 31 + 30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45776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287439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970228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444093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÷ 3 + 9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71.76 ÷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8.97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63.66 + 4.65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68.31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2 b = 2 and c = 8, what is the value of ac / 2b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1, 3, 13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and 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11²?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55% of £120?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£66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8959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9887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93634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769478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445034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111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+ 22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+ 9 = 62 + 8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600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+ 499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+ 2 + 2 = ☐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+ 18 = 28 + 10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84155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675089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0841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135562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5321842"/>
                <a:gridCol w="1745910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3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23.94 ÷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7.98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22.46 + 5.98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28.44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8 b = 9 and c = 6, what is the value of (2b/c)²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2 and 26?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50% of £200?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£100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90611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98381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35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00067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860347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16495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+ 63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+ 11 = 14 + 6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+ 696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4 + 4 + 4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 + 67 = 91 + 60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13967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6970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25681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782513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330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+ 5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15.69 ÷ 0.5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31.38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5 b = 7 and c = 4, what is the value of c / (b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a)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1, 2, 4, 5, 8, 10,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20 and 40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81?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15% of £20?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74933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93834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36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35644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9684436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784384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189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= 77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+ 976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+ 2 + 2 = ☐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10, so 10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8:25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96790" y="167494"/>
            <a:ext cx="1549791" cy="15696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36464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59544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5055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099519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242 + 2047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2289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4)² + 1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2.73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2730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8.85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35.15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64/80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2 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19 a multiple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125?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7/1 = 49/☐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4982" y="595974"/>
            <a:ext cx="2641600" cy="850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97830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93308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6638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366756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639325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= 37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+ 502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 + 2 + 2 + 2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45, so 45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1:50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</a:t>
                      </a:r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above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 flipV="1">
            <a:off x="7498080" y="719328"/>
            <a:ext cx="360724" cy="24091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755904"/>
            <a:ext cx="224490" cy="204340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96823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5438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40051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911264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2109 + 6973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9082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√36 + 6 ÷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0.35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96.42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55.13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41.29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56/70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13 a multiple of 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9/7 = 18/☐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17682" y="533538"/>
            <a:ext cx="2628900" cy="825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71011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78772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36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90558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368805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588864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33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140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+ 572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= ☐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21, so 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3:00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</a:t>
                      </a:r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above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V="1">
            <a:off x="7858804" y="451104"/>
            <a:ext cx="2" cy="509138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960242"/>
            <a:ext cx="297642" cy="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5244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60059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63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63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35061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066847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400 + 519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√16 + 12 ÷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5.76 ×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5760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86.95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35.45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4/12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3 and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7/4 = ☐/28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28782" y="533538"/>
            <a:ext cx="2717800" cy="825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66354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72871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3836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9720088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65632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99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189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= 19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+ 516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+ 3 + 3 + 3 + 3 = ☐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21, so 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12:15 am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95744" y="167494"/>
            <a:ext cx="1550838" cy="15120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3798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66499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050113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191616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6721 + 9029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15 750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(8 + 3)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is-I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6.08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6080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75.02 </a:t>
                      </a:r>
                      <a:r>
                        <a:rPr lang="nb-NO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69.12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24/32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5 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29 a multiple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1000?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1/10 = ☐/40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4982" y="500724"/>
            <a:ext cx="26416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46171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32376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36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7903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438536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040704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14?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104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89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+ 922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 + 8 + 8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21, so 21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4:30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00672" y="167494"/>
            <a:ext cx="1745910" cy="17459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6773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358754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98291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907470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760 + 1437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2197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 + 29)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29.785 ×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29 785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73.3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8/32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5 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3³?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6/10 = 30/☐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28782" y="552588"/>
            <a:ext cx="2717800" cy="787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46420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3503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37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15910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80073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728278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104 + ☐ = 110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122 = 82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5970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5961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40, so 40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11:19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11:19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25 minutes before 22:12?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21:47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31370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634806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4536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7983937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172 × 91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15 652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73889036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Seventy three million, eight hundred and eighty nine thousand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and thirty six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52.02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5.202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54.7161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54.7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0.8652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(0,2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5/7 of 56?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347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08429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60103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547440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101176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 + ☐ = 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126 = 106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4 = 20, so 20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18:34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6:34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11 minutes after 6:48 am?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6:59 am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49991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878223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16488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0882266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838 × 27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22 626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19323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9976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9664313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Nine million, six hundred and sixty four thousand, three hundred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and thirteen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4.97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0.497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27.3682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27.368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592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2/4 of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62159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02064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37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19372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510682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000391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123 + ☐ = 130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166 = 90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8529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8523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40, so 40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11:59 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23:59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16 minutes before 06:19?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06:03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965929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591892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3377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264388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× 59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17692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8922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Sixty Four Thousand, Five Hundred and Eighty Five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64 585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952.546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95.2546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4.2512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4.251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0.0119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(0,1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2/4 of 12?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62326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37913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04350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35168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605079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172 + ☐ = 180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 =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730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40, so 40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21:00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9:00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40 minutes before 15:26?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14:46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989699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84142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80934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0960013"/>
              </p:ext>
            </p:extLst>
          </p:nvPr>
        </p:nvGraphicFramePr>
        <p:xfrm>
          <a:off x="444499" y="2019564"/>
          <a:ext cx="8202083" cy="45640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141 × 97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677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17750 </a:t>
                      </a:r>
                      <a:r>
                        <a:rPr lang="uk-UA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9394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Fifty Nine Million, Five Hundred and Ninety Seven Thousand, Four Hundred and Forty Five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59 597 445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0.56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0.753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5233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4/5 of 35?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1803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31247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37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29484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140888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406470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121 + ☐ = 130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127 = 107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7029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7022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1 = 6, so 6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20:19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8:19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21 minutes after 5:27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5:48</a:t>
                      </a:r>
                      <a:r>
                        <a:rPr lang="tr-TR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baseline="0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82110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761341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6132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758261"/>
              </p:ext>
            </p:extLst>
          </p:nvPr>
        </p:nvGraphicFramePr>
        <p:xfrm>
          <a:off x="444499" y="2019564"/>
          <a:ext cx="8202083" cy="45640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×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14790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8133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6657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73517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Seventy three thousand, five hundred and seventeen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223.81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22.381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0.4508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33.0679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2/3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49848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127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38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15405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34766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843819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76?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177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+ 90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+ 14 = 15 + 5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+ 740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 + 15 = 73 + 10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1:40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16:29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4:29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49312" y="960242"/>
            <a:ext cx="409492" cy="22238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755904"/>
            <a:ext cx="224490" cy="204340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053488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075824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t-IT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849806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885706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196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4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0.3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3/10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8.49 + 96.99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105.48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10 b = 3 and c = 4, what is the value of 5a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bc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16 a factor of 33?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√121?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115% of £370?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£425.50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59866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31340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70253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77108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666832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65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 + 90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+ 47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+ 10 = 75 + 5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+ 977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 + 56 = 46 + 50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8:10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10:59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10:59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V="1">
            <a:off x="7858804" y="719328"/>
            <a:ext cx="407372" cy="24091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7620000" y="960244"/>
            <a:ext cx="238806" cy="88268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33068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062411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19600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81498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252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+ 16 ÷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9/10 as a decimal number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0.9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+ 5.99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14.99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1 b = 4 and c = 4, 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2b³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and 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10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35% of £100?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£35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82291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74942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38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01501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07508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193389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163 + 30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+ 25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+ 16 = 31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+ 214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+ 24 = 85 + 20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5:05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2:48 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14:48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2592" y="167494"/>
            <a:ext cx="1623990" cy="16136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63621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306238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704096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996575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5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25/100 = ☐ 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4 b = 2 and c = 5, what is the value of 2abc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c²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1, 2, 3, 5,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6, 10, 15 and 30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16?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150% of £10?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6430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61246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8118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49847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503126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 + 70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+ 27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+ 6 = 25 + 5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+ 461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+ 67 = 10 + 60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09:35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2:42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02:42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7248" y="167494"/>
            <a:ext cx="1709334" cy="16768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48226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740733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774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796802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728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80%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80/100 (=4/5)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56.79 + 9.61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2 b = 2 and c = 1, what is the value of √(a + b)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7 a factor of 21?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√144?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125% of £210?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£262.50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84554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20564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38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4008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564225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991201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49?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111 + 40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+ 25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+ 10 = 3 + 7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+ 304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 + 47 = 29 + 40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5:40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6:47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06:47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7" name="Straight Arrow Connector 6"/>
          <p:cNvCxnSpPr/>
          <p:nvPr/>
        </p:nvCxnSpPr>
        <p:spPr>
          <a:xfrm flipH="1">
            <a:off x="7424928" y="960242"/>
            <a:ext cx="433876" cy="22238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/>
          <p:nvPr/>
        </p:nvCxnSpPr>
        <p:spPr>
          <a:xfrm>
            <a:off x="7858806" y="960244"/>
            <a:ext cx="65994" cy="25895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55254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706697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69527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973700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8/10 = ☐ 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1.28 + 74.41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75.69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6 b = 3 and c = 5, what is the value of 5a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bc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</a:t>
                      </a:r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15?</a:t>
                      </a:r>
                      <a:endParaRPr lang="en-US" sz="1600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3²?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80% of £230?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18352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14153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39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0450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91487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679077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55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 + 2 + 2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 + 49 = 71 + 40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9:35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59 minutes after 21:04?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22:03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595616" y="960242"/>
            <a:ext cx="263188" cy="40526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 flipV="1">
            <a:off x="7510272" y="865632"/>
            <a:ext cx="348534" cy="9461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840520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952730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849568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686655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3196 + 5041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8237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2² + 1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1.08 ×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2.85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46.15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9/30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32 a multiple of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4³?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3/2 = 24/☐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55782" y="533538"/>
            <a:ext cx="2590800" cy="825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772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61321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89550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7448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735458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+ 11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154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38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= ☐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+ 47 = 80 + 40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12:45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17 minutes before 10:41 am?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10:24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9440" y="167494"/>
            <a:ext cx="1697142" cy="16647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4460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731241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95371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69317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1976 + 1635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4)² + 3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72.382 ×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7238.2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80.39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24.03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56.36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18/27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46 a multiple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10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1/9 = 9/☐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92282" y="413512"/>
            <a:ext cx="2654300" cy="812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2924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95047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39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1291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26520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185007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38?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54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7 + 7 + 7 + 7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 + 84 = 76 + 80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12:50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48 minutes before 4:17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3:28</a:t>
                      </a:r>
                      <a:r>
                        <a:rPr lang="tr-TR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baseline="0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4078" y="167494"/>
            <a:ext cx="1712503" cy="17344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58539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644800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381927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632762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9346 + 7756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17 102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(33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3)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6.68 ×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58.5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46.28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12.22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6/42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26 a multiple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9/1 = 36/☐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79582" y="557874"/>
            <a:ext cx="2667000" cy="876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42003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8908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25335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58137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774548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+ 19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25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+ 5 + 5 + 5 + 5 = ☐ ×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+ 74 = 16 + 70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10:40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13 minutes before 9:41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9:28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49312" y="960242"/>
            <a:ext cx="409492" cy="22238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 flipV="1">
            <a:off x="7632192" y="707136"/>
            <a:ext cx="226614" cy="253108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14104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22375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62432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808260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591 + 9329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(27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3) ÷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0.31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3.1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99.78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96.05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18/60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16 a multiple of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8/3 = ☐/12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79582" y="576924"/>
            <a:ext cx="2667000" cy="86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93493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09705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39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7857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394890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988194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167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= 87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4 + 4 + 4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 + 26 = 80 + 20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6:55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14:38, how many minutes until 15:26?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 flipV="1">
            <a:off x="7644384" y="585216"/>
            <a:ext cx="214420" cy="37502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7741920" y="960244"/>
            <a:ext cx="116886" cy="24676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005664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940664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95727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121398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529 + 9072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(4 + 66)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0.33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10/50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∛125?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10/5 = ☐/25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79582" y="514488"/>
            <a:ext cx="2667000" cy="86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98005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129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40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9411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36179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2220681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185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169 + ☐ = 170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=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7191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7184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42, so 42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5:00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05:00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45 minutes before 10:57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10:12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66222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54451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49801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2095087"/>
              </p:ext>
            </p:extLst>
          </p:nvPr>
        </p:nvGraphicFramePr>
        <p:xfrm>
          <a:off x="444499" y="2019564"/>
          <a:ext cx="8202083" cy="46402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896 × 26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23 296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19443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9941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79881899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Seventy nine million, eight hundred and eighty one thousand, eight hundred and ninety</a:t>
                      </a:r>
                      <a:r>
                        <a:rPr lang="en-US" sz="11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nine</a:t>
                      </a:r>
                      <a:endParaRPr lang="en-US" sz="11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35.71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0.3571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2.5146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3535 to 1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(−1,−2)?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1/2 of 14?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20464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65509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81510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11133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30934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47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190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=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833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7 = 42, so 42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3:52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03:52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50 minutes before 08:15?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07:25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8459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5208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514436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148594"/>
              </p:ext>
            </p:extLst>
          </p:nvPr>
        </p:nvGraphicFramePr>
        <p:xfrm>
          <a:off x="444499" y="2019564"/>
          <a:ext cx="8202083" cy="45640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 × 25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17471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8571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Six Million, Six Hundred and Nine Thousand, Seven Hundred and Twenty Three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6 609 723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0.9032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723 to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(−2,2)?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4/7 of 14?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452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31497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0401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33230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762059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26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174 + ☐ = 180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198 = 68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5875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5869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9 = 9, so 9 ÷ 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19:26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7:26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2:40 pm, how many minutes until 2:55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80898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851881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2215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296641"/>
              </p:ext>
            </p:extLst>
          </p:nvPr>
        </p:nvGraphicFramePr>
        <p:xfrm>
          <a:off x="444499" y="2019564"/>
          <a:ext cx="8202083" cy="45640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× 44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3388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1275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94368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Ninety four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thousand, three hundred and sixty eight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7.577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0.007577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0.3556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0.356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41 to 1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5/6 of 12?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07505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23113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79494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26696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237100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45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155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159 + ☐ = 160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133 = 110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8329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8321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40, so 40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10:21 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22:21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2:48 pm, how many minutes until 3:01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50492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660652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5019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847350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486 × 54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26 244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11320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Ninety Nine Thousand, Eight Hundred and Thirty Eight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99 838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4.18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0.00418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67.3899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6.821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(2,2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1/3 of 12?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99907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395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02333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15104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892863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174 + ☐ = 180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185 = 25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42, so 42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05:52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5:52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13:15 is how many minutes after 12:27?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11259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83165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669618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8986681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709 ×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33 323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13951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7601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602471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Six hundred and two thousand, four hundred and seventy one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269.44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2.6944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3.7717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3.77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0.002138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(2,0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4/9 of 45?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44987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92633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BE42760B59B8AA448B8F9759F557A600" ma:contentTypeVersion="13" ma:contentTypeDescription="Create a new document." ma:contentTypeScope="" ma:versionID="4363304b73a37198900221dc5afeb9bb">
  <xsd:schema xmlns:xsd="http://www.w3.org/2001/XMLSchema" xmlns:xs="http://www.w3.org/2001/XMLSchema" xmlns:p="http://schemas.microsoft.com/office/2006/metadata/properties" xmlns:ns1="http://schemas.microsoft.com/sharepoint/v3" xmlns:ns2="aead4743-1bae-4188-a5e7-4ac2efb3dfaa" xmlns:ns3="f10cbc2a-0ea4-4806-a722-54bd2c86aaa1" targetNamespace="http://schemas.microsoft.com/office/2006/metadata/properties" ma:root="true" ma:fieldsID="d7cf19b33574204bff0bf1f1590298e1" ns1:_="" ns2:_="" ns3:_="">
    <xsd:import namespace="http://schemas.microsoft.com/sharepoint/v3"/>
    <xsd:import namespace="aead4743-1bae-4188-a5e7-4ac2efb3dfaa"/>
    <xsd:import namespace="f10cbc2a-0ea4-4806-a722-54bd2c86aaa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3:SharedWithUsers" minOccurs="0"/>
                <xsd:element ref="ns3:SharedWithDetails" minOccurs="0"/>
                <xsd:element ref="ns2:MediaServiceDateTaken" minOccurs="0"/>
                <xsd:element ref="ns2:MediaServiceAutoTags" minOccurs="0"/>
                <xsd:element ref="ns2:MediaServiceLocation" minOccurs="0"/>
                <xsd:element ref="ns2:MediaServiceOCR" minOccurs="0"/>
                <xsd:element ref="ns2:MediaServiceEventHashCode" minOccurs="0"/>
                <xsd:element ref="ns2:MediaServiceGenerationTime" minOccurs="0"/>
                <xsd:element ref="ns2:MediaServiceAutoKeyPoints" minOccurs="0"/>
                <xsd:element ref="ns2:MediaServiceKeyPoints" minOccurs="0"/>
                <xsd:element ref="ns1:PublishingStartDate" minOccurs="0"/>
                <xsd:element ref="ns1:PublishingExpirationDate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PublishingStartDate" ma:index="20" nillable="true" ma:displayName="Scheduling Start Date" ma:description="Scheduling Start Date is a site column created by the Publishing feature. It is used to specify the date and time on which this page will first appear to site visitors." ma:internalName="PublishingStartDate">
      <xsd:simpleType>
        <xsd:restriction base="dms:Unknown"/>
      </xsd:simpleType>
    </xsd:element>
    <xsd:element name="PublishingExpirationDate" ma:index="21" nillable="true" ma:displayName="Scheduling End Date" ma:description="Scheduling End Date is a site column created by the Publishing feature. It is used to specify the date and time on which this page will no longer appear to site visitors." ma:internalName="PublishingExpirationDate">
      <xsd:simpleType>
        <xsd:restriction base="dms:Unknown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ead4743-1bae-4188-a5e7-4ac2efb3dfaa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description="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description="" ma:hidden="true" ma:internalName="MediaServiceFastMetadata" ma:readOnly="true">
      <xsd:simpleType>
        <xsd:restriction base="dms:Note"/>
      </xsd:simpleType>
    </xsd:element>
    <xsd:element name="MediaServiceDateTaken" ma:index="12" nillable="true" ma:displayName="MediaServiceDateTaken" ma:description="" ma:hidden="true" ma:internalName="MediaServiceDateTaken" ma:readOnly="true">
      <xsd:simpleType>
        <xsd:restriction base="dms:Text"/>
      </xsd:simpleType>
    </xsd:element>
    <xsd:element name="MediaServiceAutoTags" ma:index="13" nillable="true" ma:displayName="MediaServiceAutoTags" ma:description="" ma:internalName="MediaServiceAutoTags" ma:readOnly="true">
      <xsd:simpleType>
        <xsd:restriction base="dms:Text"/>
      </xsd:simpleType>
    </xsd:element>
    <xsd:element name="MediaServiceLocation" ma:index="14" nillable="true" ma:displayName="MediaServiceLocation" ma:description="" ma:internalName="MediaServiceLocation" ma:readOnly="true">
      <xsd:simpleType>
        <xsd:restriction base="dms:Text"/>
      </xsd:simpleType>
    </xsd:element>
    <xsd:element name="MediaServiceOCR" ma:index="15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EventHashCode" ma:index="16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7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8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9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f10cbc2a-0ea4-4806-a722-54bd2c86aaa1" elementFormDefault="qualified">
    <xsd:import namespace="http://schemas.microsoft.com/office/2006/documentManagement/types"/>
    <xsd:import namespace="http://schemas.microsoft.com/office/infopath/2007/PartnerControls"/>
    <xsd:element name="SharedWithUsers" ma:index="10" nillable="true" ma:displayName="Shared With" ma:description="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1" nillable="true" ma:displayName="Shared With Details" ma:description="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PublishingExpirationDate xmlns="http://schemas.microsoft.com/sharepoint/v3" xsi:nil="true"/>
    <PublishingStartDate xmlns="http://schemas.microsoft.com/sharepoint/v3" xsi:nil="true"/>
  </documentManagement>
</p:properties>
</file>

<file path=customXml/itemProps1.xml><?xml version="1.0" encoding="utf-8"?>
<ds:datastoreItem xmlns:ds="http://schemas.openxmlformats.org/officeDocument/2006/customXml" ds:itemID="{BCFD034F-ED64-4F6B-9C0B-6AF42280E611}"/>
</file>

<file path=customXml/itemProps2.xml><?xml version="1.0" encoding="utf-8"?>
<ds:datastoreItem xmlns:ds="http://schemas.openxmlformats.org/officeDocument/2006/customXml" ds:itemID="{9ABCC808-4FDC-481A-8EB3-300E1DD3106D}"/>
</file>

<file path=customXml/itemProps3.xml><?xml version="1.0" encoding="utf-8"?>
<ds:datastoreItem xmlns:ds="http://schemas.openxmlformats.org/officeDocument/2006/customXml" ds:itemID="{B311D670-A6B2-4EF6-867D-150E925F53CA}"/>
</file>

<file path=docProps/app.xml><?xml version="1.0" encoding="utf-8"?>
<Properties xmlns="http://schemas.openxmlformats.org/officeDocument/2006/extended-properties" xmlns:vt="http://schemas.openxmlformats.org/officeDocument/2006/docPropsVTypes">
  <TotalTime>8558</TotalTime>
  <Words>62708</Words>
  <Application>Microsoft Macintosh PowerPoint</Application>
  <PresentationFormat>On-screen Show (4:3)</PresentationFormat>
  <Paragraphs>23658</Paragraphs>
  <Slides>1201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1201</vt:i4>
      </vt:variant>
    </vt:vector>
  </HeadingPairs>
  <TitlesOfParts>
    <vt:vector size="1205" baseType="lpstr">
      <vt:lpstr>Avenir Book</vt:lpstr>
      <vt:lpstr>Calibri</vt:lpstr>
      <vt:lpstr>Arial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William Emeny</dc:creator>
  <cp:lastModifiedBy>Will Emeny</cp:lastModifiedBy>
  <cp:revision>456</cp:revision>
  <dcterms:created xsi:type="dcterms:W3CDTF">2015-08-09T20:34:29Z</dcterms:created>
  <dcterms:modified xsi:type="dcterms:W3CDTF">2016-04-05T11:54:06Z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0x010100BE42760B59B8AA448B8F9759F557A600</vt:lpwstr>
  </property>
</Properties>
</file>