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5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1" d="100"/>
          <a:sy n="51" d="100"/>
        </p:scale>
        <p:origin x="72" y="3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C4975-B0A0-4872-9AC5-3238B3DF6496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478F0-A539-4651-A4CE-1E4E62992F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0644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C4975-B0A0-4872-9AC5-3238B3DF6496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478F0-A539-4651-A4CE-1E4E62992F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091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C4975-B0A0-4872-9AC5-3238B3DF6496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478F0-A539-4651-A4CE-1E4E62992F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836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C4975-B0A0-4872-9AC5-3238B3DF6496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478F0-A539-4651-A4CE-1E4E62992F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89392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C4975-B0A0-4872-9AC5-3238B3DF6496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478F0-A539-4651-A4CE-1E4E62992F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035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C4975-B0A0-4872-9AC5-3238B3DF6496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478F0-A539-4651-A4CE-1E4E62992F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50617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C4975-B0A0-4872-9AC5-3238B3DF6496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478F0-A539-4651-A4CE-1E4E62992F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6902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C4975-B0A0-4872-9AC5-3238B3DF6496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478F0-A539-4651-A4CE-1E4E62992F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25372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C4975-B0A0-4872-9AC5-3238B3DF6496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478F0-A539-4651-A4CE-1E4E62992F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40960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C4975-B0A0-4872-9AC5-3238B3DF6496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478F0-A539-4651-A4CE-1E4E62992F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328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C4975-B0A0-4872-9AC5-3238B3DF6496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478F0-A539-4651-A4CE-1E4E62992F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40403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0C4975-B0A0-4872-9AC5-3238B3DF6496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4478F0-A539-4651-A4CE-1E4E62992F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6301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Sun Clipart | Decorative Sun clip art - vector clip art online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706392"/>
            <a:ext cx="2265408" cy="2265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Weather poems</a:t>
            </a:r>
            <a:endParaRPr lang="en-GB" dirty="0"/>
          </a:p>
        </p:txBody>
      </p:sp>
      <p:pic>
        <p:nvPicPr>
          <p:cNvPr id="1034" name="Picture 10" descr="Free Rain Cliparts, Download Free Clip Art, Free Clip Art on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2413" y="523388"/>
            <a:ext cx="2890066" cy="2167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Storm Cloud Clip Art - Clip Art Librar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388" y="4183516"/>
            <a:ext cx="2332718" cy="2332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Subtitle 9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Click on the speaker symbols and listen to the poems.</a:t>
            </a:r>
          </a:p>
          <a:p>
            <a:r>
              <a:rPr lang="en-GB" dirty="0" smtClean="0"/>
              <a:t>Listen to them a few times and join in where you can.</a:t>
            </a:r>
          </a:p>
          <a:p>
            <a:r>
              <a:rPr lang="en-GB" dirty="0" smtClean="0"/>
              <a:t>Maybe you could add actions or sound effects!</a:t>
            </a:r>
            <a:endParaRPr lang="en-GB" dirty="0"/>
          </a:p>
        </p:txBody>
      </p:sp>
      <p:sp>
        <p:nvSpPr>
          <p:cNvPr id="11" name="AutoShape 24" descr="Snow clip art free clipart images - Cliparting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50" name="Picture 26" descr="Snow Clouds Clip Art at Clker.com - vector clip art online ..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9864" y="4592032"/>
            <a:ext cx="2506889" cy="2085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23953" y="400129"/>
            <a:ext cx="2961731" cy="1869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7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67"/>
    </mc:Choice>
    <mc:Fallback xmlns="">
      <p:transition spd="slow" advTm="9667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33600" y="165464"/>
            <a:ext cx="701040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4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The Wild Wind</a:t>
            </a: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US" sz="2400" dirty="0" smtClean="0">
                <a:effectLst/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By John Foster</a:t>
            </a: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US" sz="2400" dirty="0" smtClean="0">
                <a:effectLst/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US" sz="2400" dirty="0" smtClean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  Sweeping </a:t>
            </a:r>
            <a:r>
              <a:rPr lang="en-US" sz="24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down the street,</a:t>
            </a: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ctr">
              <a:spcAft>
                <a:spcPts val="0"/>
              </a:spcAft>
            </a:pPr>
            <a:r>
              <a:rPr lang="en-US" sz="24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Swerving through the trees,</a:t>
            </a: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ctr">
              <a:spcAft>
                <a:spcPts val="0"/>
              </a:spcAft>
            </a:pPr>
            <a:r>
              <a:rPr lang="en-US" sz="24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Snatching leaves and twigs</a:t>
            </a: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ctr">
              <a:spcAft>
                <a:spcPts val="0"/>
              </a:spcAft>
            </a:pPr>
            <a:r>
              <a:rPr lang="en-US" sz="24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To whisk in its breeze.</a:t>
            </a: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ctr">
              <a:spcAft>
                <a:spcPts val="0"/>
              </a:spcAft>
            </a:pPr>
            <a:r>
              <a:rPr lang="en-US" sz="24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ctr">
              <a:spcAft>
                <a:spcPts val="0"/>
              </a:spcAft>
            </a:pPr>
            <a:r>
              <a:rPr lang="en-US" sz="24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Whistling round the chimneys,</a:t>
            </a: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ctr">
              <a:spcAft>
                <a:spcPts val="0"/>
              </a:spcAft>
            </a:pPr>
            <a:r>
              <a:rPr lang="en-US" sz="24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Whooshing under floors,</a:t>
            </a: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ctr">
              <a:spcAft>
                <a:spcPts val="0"/>
              </a:spcAft>
            </a:pPr>
            <a:r>
              <a:rPr lang="en-US" sz="24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Sniffing at the windows,</a:t>
            </a: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ctr">
              <a:spcAft>
                <a:spcPts val="0"/>
              </a:spcAft>
            </a:pPr>
            <a:r>
              <a:rPr lang="en-US" sz="24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Snapping shut the doors.</a:t>
            </a: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ctr">
              <a:spcAft>
                <a:spcPts val="0"/>
              </a:spcAft>
            </a:pPr>
            <a:r>
              <a:rPr lang="en-US" sz="24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ctr">
              <a:spcAft>
                <a:spcPts val="0"/>
              </a:spcAft>
            </a:pPr>
            <a:r>
              <a:rPr lang="en-US" sz="24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Shattering the silence</a:t>
            </a: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ctr">
              <a:spcAft>
                <a:spcPts val="0"/>
              </a:spcAft>
            </a:pPr>
            <a:r>
              <a:rPr lang="en-US" sz="24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Wherever it goes,</a:t>
            </a: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ctr">
              <a:spcAft>
                <a:spcPts val="0"/>
              </a:spcAft>
            </a:pPr>
            <a:r>
              <a:rPr lang="en-US" sz="24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Swirling, twirling, whirling,</a:t>
            </a: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ctr">
              <a:spcAft>
                <a:spcPts val="0"/>
              </a:spcAft>
            </a:pPr>
            <a:r>
              <a:rPr lang="en-US" sz="24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The wild wind blows.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The Wild Wi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718131" y="65904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223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32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9878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52205" y="177625"/>
            <a:ext cx="6096000" cy="655564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000" b="1" dirty="0" smtClean="0">
                <a:effectLst/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Weather sense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000" dirty="0" smtClean="0">
                <a:effectLst/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By Eric Finney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000" dirty="0" smtClean="0">
                <a:effectLst/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			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000" dirty="0" smtClean="0">
                <a:effectLst/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000" dirty="0" smtClean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See the lightning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000" dirty="0" smtClean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Split the sky.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000" dirty="0" smtClean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000" dirty="0" smtClean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Hear the thunder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000" dirty="0" smtClean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Rumbling by.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000" dirty="0" smtClean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000" dirty="0" smtClean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Feel the wind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000" dirty="0" smtClean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Bringing rain.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000" dirty="0" smtClean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000" dirty="0" smtClean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Smell the world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000" dirty="0" smtClean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Washed clean again.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000" dirty="0" smtClean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000" dirty="0" smtClean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And now it’s clear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000" dirty="0" smtClean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The storm is done - 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000" dirty="0" smtClean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000" dirty="0" smtClean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Taste a strawberry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000" dirty="0" smtClean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Warmed by sun.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083891" y="7461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676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34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0" y="335846"/>
            <a:ext cx="6096000" cy="618630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b="1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 Sense of Weather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By Moira Andrew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 love the sound of rain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dirty="0" err="1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splishing</a:t>
            </a: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and splashing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in grey-</a:t>
            </a:r>
            <a:r>
              <a:rPr lang="en-GB" dirty="0" err="1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gurgly</a:t>
            </a: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gutters.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 love the feel of sunshine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blazing and blistering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on hazy summer days.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 love the taste of snow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melting and mingling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on the tip of my tongue.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 love the look of rainbows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glittering and glistening 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across a sun-stormy sky.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 love the smell of frost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frizzling and frazzling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on ice-sparkly mornings.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258063" y="33584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210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76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377440" y="174172"/>
            <a:ext cx="701040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600" b="1" dirty="0" smtClean="0">
                <a:effectLst/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The music of the wind</a:t>
            </a:r>
            <a:endParaRPr lang="en-GB" sz="2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6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By Wes Magee</a:t>
            </a:r>
            <a:endParaRPr lang="en-GB" sz="2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6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lang="en-GB" sz="2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spcAft>
                <a:spcPts val="0"/>
              </a:spcAft>
            </a:pPr>
            <a:r>
              <a:rPr lang="en-GB" sz="26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The wind makes LOUD music.</a:t>
            </a:r>
            <a:endParaRPr lang="en-GB" sz="2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spcAft>
                <a:spcPts val="0"/>
              </a:spcAft>
            </a:pPr>
            <a:r>
              <a:rPr lang="en-GB" sz="26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It roars above the rooftops,</a:t>
            </a:r>
            <a:endParaRPr lang="en-GB" sz="2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spcAft>
                <a:spcPts val="0"/>
              </a:spcAft>
            </a:pPr>
            <a:r>
              <a:rPr lang="en-GB" sz="26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it drums beneath the floor,</a:t>
            </a:r>
            <a:endParaRPr lang="en-GB" sz="2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spcAft>
                <a:spcPts val="0"/>
              </a:spcAft>
            </a:pPr>
            <a:r>
              <a:rPr lang="en-GB" sz="26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it howls around the gable-end</a:t>
            </a:r>
            <a:endParaRPr lang="en-GB" sz="2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spcAft>
                <a:spcPts val="0"/>
              </a:spcAft>
            </a:pPr>
            <a:r>
              <a:rPr lang="en-GB" sz="26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and rat-a-tats the door.</a:t>
            </a:r>
            <a:endParaRPr lang="en-GB" sz="2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spcAft>
                <a:spcPts val="0"/>
              </a:spcAft>
            </a:pPr>
            <a:r>
              <a:rPr lang="en-GB" sz="26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spcAft>
                <a:spcPts val="0"/>
              </a:spcAft>
            </a:pPr>
            <a:r>
              <a:rPr lang="en-GB" sz="26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The wind makes </a:t>
            </a:r>
            <a:r>
              <a:rPr lang="en-GB" sz="2600" i="1" dirty="0" smtClean="0">
                <a:effectLst/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quiet</a:t>
            </a:r>
            <a:r>
              <a:rPr lang="en-GB" sz="26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music.</a:t>
            </a:r>
            <a:endParaRPr lang="en-GB" sz="2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spcAft>
                <a:spcPts val="0"/>
              </a:spcAft>
            </a:pPr>
            <a:r>
              <a:rPr lang="en-GB" sz="26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It whistles down the chimney, </a:t>
            </a:r>
            <a:endParaRPr lang="en-GB" sz="2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spcAft>
                <a:spcPts val="0"/>
              </a:spcAft>
            </a:pPr>
            <a:r>
              <a:rPr lang="en-GB" sz="26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it tiptoes through a tree,</a:t>
            </a:r>
            <a:endParaRPr lang="en-GB" sz="2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spcAft>
                <a:spcPts val="0"/>
              </a:spcAft>
            </a:pPr>
            <a:r>
              <a:rPr lang="en-GB" sz="26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it hums against the window-pane</a:t>
            </a:r>
            <a:endParaRPr lang="en-GB" sz="2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spcAft>
                <a:spcPts val="0"/>
              </a:spcAft>
            </a:pPr>
            <a:r>
              <a:rPr lang="en-GB" sz="26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and whispers tunes to me.</a:t>
            </a:r>
            <a:endParaRPr lang="en-GB" sz="2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14400" indent="457200">
              <a:spcAft>
                <a:spcPts val="0"/>
              </a:spcAft>
            </a:pP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9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14400" indent="457200">
              <a:spcAft>
                <a:spcPts val="0"/>
              </a:spcAft>
            </a:pP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292897" y="64162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208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51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309</Words>
  <Application>Microsoft Office PowerPoint</Application>
  <PresentationFormat>Widescreen</PresentationFormat>
  <Paragraphs>80</Paragraphs>
  <Slides>5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HfW cursive</vt:lpstr>
      <vt:lpstr>Times New Roman</vt:lpstr>
      <vt:lpstr>Office Theme</vt:lpstr>
      <vt:lpstr>Weather poems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Weather poems</dc:title>
  <dc:creator>Mulligan, Angela</dc:creator>
  <cp:lastModifiedBy>Ponsford, Michelle</cp:lastModifiedBy>
  <cp:revision>4</cp:revision>
  <dcterms:created xsi:type="dcterms:W3CDTF">2020-05-07T15:49:35Z</dcterms:created>
  <dcterms:modified xsi:type="dcterms:W3CDTF">2020-05-07T18:45:12Z</dcterms:modified>
</cp:coreProperties>
</file>