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8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19.xml" ContentType="application/vnd.openxmlformats-officedocument.presentationml.slide+xml"/>
  <Override PartName="/ppt/slides/slide1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2" r:id="rId3"/>
    <p:sldId id="265" r:id="rId4"/>
    <p:sldId id="257" r:id="rId5"/>
    <p:sldId id="258" r:id="rId6"/>
    <p:sldId id="264" r:id="rId7"/>
    <p:sldId id="259" r:id="rId8"/>
    <p:sldId id="260" r:id="rId9"/>
    <p:sldId id="261" r:id="rId10"/>
    <p:sldId id="263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customXml" Target="../customXml/item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4D7A3-E484-424C-A2F2-1A172A43410B}" type="datetimeFigureOut">
              <a:rPr lang="en-US" smtClean="0"/>
              <a:t>9/9/2018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97FD5-1551-2E4E-9EE3-4A75253E12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8772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4D7A3-E484-424C-A2F2-1A172A43410B}" type="datetimeFigureOut">
              <a:rPr lang="en-US" smtClean="0"/>
              <a:t>9/9/2018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97FD5-1551-2E4E-9EE3-4A75253E12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06286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4D7A3-E484-424C-A2F2-1A172A43410B}" type="datetimeFigureOut">
              <a:rPr lang="en-US" smtClean="0"/>
              <a:t>9/9/2018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97FD5-1551-2E4E-9EE3-4A75253E12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94592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4D7A3-E484-424C-A2F2-1A172A43410B}" type="datetimeFigureOut">
              <a:rPr lang="en-US" smtClean="0"/>
              <a:t>9/9/2018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97FD5-1551-2E4E-9EE3-4A75253E12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37493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4D7A3-E484-424C-A2F2-1A172A43410B}" type="datetimeFigureOut">
              <a:rPr lang="en-US" smtClean="0"/>
              <a:t>9/9/2018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97FD5-1551-2E4E-9EE3-4A75253E12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37168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4D7A3-E484-424C-A2F2-1A172A43410B}" type="datetimeFigureOut">
              <a:rPr lang="en-US" smtClean="0"/>
              <a:t>9/9/2018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97FD5-1551-2E4E-9EE3-4A75253E12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7122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4D7A3-E484-424C-A2F2-1A172A43410B}" type="datetimeFigureOut">
              <a:rPr lang="en-US" smtClean="0"/>
              <a:t>9/9/2018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97FD5-1551-2E4E-9EE3-4A75253E12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51446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4D7A3-E484-424C-A2F2-1A172A43410B}" type="datetimeFigureOut">
              <a:rPr lang="en-US" smtClean="0"/>
              <a:t>9/9/2018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97FD5-1551-2E4E-9EE3-4A75253E12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92994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4D7A3-E484-424C-A2F2-1A172A43410B}" type="datetimeFigureOut">
              <a:rPr lang="en-US" smtClean="0"/>
              <a:t>9/9/2018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97FD5-1551-2E4E-9EE3-4A75253E12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08083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4D7A3-E484-424C-A2F2-1A172A43410B}" type="datetimeFigureOut">
              <a:rPr lang="en-US" smtClean="0"/>
              <a:t>9/9/2018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97FD5-1551-2E4E-9EE3-4A75253E12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50225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4D7A3-E484-424C-A2F2-1A172A43410B}" type="datetimeFigureOut">
              <a:rPr lang="en-US" smtClean="0"/>
              <a:t>9/9/2018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97FD5-1551-2E4E-9EE3-4A75253E12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51960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54D7A3-E484-424C-A2F2-1A172A43410B}" type="datetimeFigureOut">
              <a:rPr lang="en-US" smtClean="0"/>
              <a:t>9/9/2018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597FD5-1551-2E4E-9EE3-4A75253E12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1986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time_continue=4&amp;v=aJVLyuk2cxI" TargetMode="Externa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28601"/>
            <a:ext cx="7594600" cy="660399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John Constable 1776 - 1837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2200" y="1090082"/>
            <a:ext cx="4305300" cy="5468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75798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32101" y="1282950"/>
            <a:ext cx="3517899" cy="557504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01700" y="355600"/>
            <a:ext cx="815244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Constable’s father owned a mill. His brother was disabled so Constable was expected </a:t>
            </a:r>
          </a:p>
          <a:p>
            <a:r>
              <a:rPr lang="en-US" dirty="0"/>
              <a:t>t</a:t>
            </a:r>
            <a:r>
              <a:rPr lang="en-US" dirty="0" smtClean="0"/>
              <a:t>ake over the mill and run it but he didn’t do this for long as he wanted to be a</a:t>
            </a:r>
          </a:p>
          <a:p>
            <a:r>
              <a:rPr lang="en-US" dirty="0"/>
              <a:t>p</a:t>
            </a:r>
            <a:r>
              <a:rPr lang="en-US" dirty="0" smtClean="0"/>
              <a:t>ainter. His friends gave him money so that he could keep painting.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11431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4800" y="723900"/>
            <a:ext cx="3454400" cy="53975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302000" y="6184900"/>
            <a:ext cx="25656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Constable had 7 children.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21569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19100"/>
            <a:ext cx="9144000" cy="600869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270000" y="6489700"/>
            <a:ext cx="36678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Practising</a:t>
            </a:r>
            <a:r>
              <a:rPr lang="en-US" dirty="0" smtClean="0"/>
              <a:t> for painting ‘The </a:t>
            </a:r>
            <a:r>
              <a:rPr lang="en-US" dirty="0" err="1" smtClean="0"/>
              <a:t>Haywain</a:t>
            </a:r>
            <a:r>
              <a:rPr lang="en-US" dirty="0" smtClean="0"/>
              <a:t>.’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45567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700"/>
            <a:ext cx="9144000" cy="6304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4810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5200" y="0"/>
            <a:ext cx="4584700" cy="621699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251200" y="6426200"/>
            <a:ext cx="2235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Willy </a:t>
            </a:r>
            <a:r>
              <a:rPr lang="en-US" dirty="0"/>
              <a:t>L</a:t>
            </a:r>
            <a:r>
              <a:rPr lang="en-US" dirty="0" smtClean="0"/>
              <a:t>ott’s Cottage.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58994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0700" y="622300"/>
            <a:ext cx="8089900" cy="561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9412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800" y="88900"/>
            <a:ext cx="8864600" cy="625993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282700" y="6438900"/>
            <a:ext cx="22383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Stratford Mill   -  1820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34110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6701" y="0"/>
            <a:ext cx="5638800" cy="639328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552700" y="6502400"/>
            <a:ext cx="3009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The Cornfield    -  1826.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72355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6600" y="228600"/>
            <a:ext cx="7708900" cy="602108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78000" y="6400800"/>
            <a:ext cx="23585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The Mill stream </a:t>
            </a:r>
            <a:r>
              <a:rPr lang="mr-IN" dirty="0" smtClean="0"/>
              <a:t>–</a:t>
            </a:r>
            <a:r>
              <a:rPr lang="en-US" dirty="0" smtClean="0"/>
              <a:t> then.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21683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600" y="711200"/>
            <a:ext cx="8166100" cy="54229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222500" y="6261100"/>
            <a:ext cx="23189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The mill stream </a:t>
            </a:r>
            <a:r>
              <a:rPr lang="mr-IN" dirty="0" smtClean="0"/>
              <a:t>–</a:t>
            </a:r>
            <a:r>
              <a:rPr lang="en-US" dirty="0" smtClean="0"/>
              <a:t> now.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18250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7100" y="152400"/>
            <a:ext cx="7289800" cy="587519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044700" y="6172200"/>
            <a:ext cx="25163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Two boys fishing   - then.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97415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558800"/>
            <a:ext cx="7531100" cy="502073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51000" y="5918200"/>
            <a:ext cx="25417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Two boys fishing  -  now.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40105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0700" y="177800"/>
            <a:ext cx="8166100" cy="558272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654300" y="6045200"/>
            <a:ext cx="27671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The </a:t>
            </a:r>
            <a:r>
              <a:rPr lang="en-US" dirty="0" err="1" smtClean="0"/>
              <a:t>Haywain</a:t>
            </a:r>
            <a:r>
              <a:rPr lang="en-US" dirty="0" smtClean="0"/>
              <a:t> </a:t>
            </a:r>
            <a:r>
              <a:rPr lang="mr-IN" dirty="0" smtClean="0"/>
              <a:t>–</a:t>
            </a:r>
            <a:r>
              <a:rPr lang="en-US" dirty="0" smtClean="0"/>
              <a:t> then. (1821)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71548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8000" y="736600"/>
            <a:ext cx="8115300" cy="53721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238500" y="6273800"/>
            <a:ext cx="28000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The </a:t>
            </a:r>
            <a:r>
              <a:rPr lang="en-US" dirty="0" err="1" smtClean="0"/>
              <a:t>Haywain</a:t>
            </a:r>
            <a:r>
              <a:rPr lang="en-US" dirty="0" smtClean="0"/>
              <a:t>  -  now (2018.)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82044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5200" y="228600"/>
            <a:ext cx="7035800" cy="555806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603500" y="6045200"/>
            <a:ext cx="20542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Flatford</a:t>
            </a:r>
            <a:r>
              <a:rPr lang="en-US" dirty="0" smtClean="0"/>
              <a:t> Mill  - then.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223163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0700" y="736600"/>
            <a:ext cx="8089900" cy="53848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060700" y="6286500"/>
            <a:ext cx="20796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Flatford</a:t>
            </a:r>
            <a:r>
              <a:rPr lang="en-US" dirty="0" smtClean="0"/>
              <a:t> Mill  -  now.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707122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57400" y="381000"/>
            <a:ext cx="32127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Other paintings by Constable</a:t>
            </a:r>
            <a:r>
              <a:rPr lang="mr-IN" dirty="0" smtClean="0"/>
              <a:t>…</a:t>
            </a:r>
            <a:r>
              <a:rPr lang="en-GB" dirty="0" smtClean="0"/>
              <a:t>..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9901" y="967222"/>
            <a:ext cx="4648199" cy="5629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901285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100" y="342900"/>
            <a:ext cx="8585200" cy="577338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263900" y="6400800"/>
            <a:ext cx="12679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Glebe Farm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756767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8800"/>
            <a:ext cx="9144000" cy="572666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492500" y="6400800"/>
            <a:ext cx="12913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Hove Beach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425253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1" y="165100"/>
            <a:ext cx="7886699" cy="615401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222500" y="6451600"/>
            <a:ext cx="33064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Coast scene at Brighton, evening.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75937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3601" y="177800"/>
            <a:ext cx="4838699" cy="601381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806700" y="6413500"/>
            <a:ext cx="2519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The trunk of an Elm tree.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1460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9000" y="241300"/>
            <a:ext cx="7264400" cy="600537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628900" y="6388100"/>
            <a:ext cx="18450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 study of clouds.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1319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86000" y="3105835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>
                <a:hlinkClick r:id="rId2"/>
              </a:rPr>
              <a:t>https://www.youtube.com/watch?time_continue=4&amp;v=aJVLyuk2cxI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63800" y="4343400"/>
            <a:ext cx="585809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Watch from 7.52 to 8.30  to show some parts of the painting </a:t>
            </a:r>
          </a:p>
          <a:p>
            <a:r>
              <a:rPr lang="en-US" dirty="0"/>
              <a:t>i</a:t>
            </a:r>
            <a:r>
              <a:rPr lang="en-US" dirty="0" smtClean="0"/>
              <a:t>n detail.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850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76400" y="1638300"/>
            <a:ext cx="412458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 err="1" smtClean="0"/>
              <a:t>Haywain</a:t>
            </a:r>
            <a:r>
              <a:rPr lang="en-US" dirty="0" smtClean="0"/>
              <a:t> is 6 feet across! It is huge!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108200" y="939800"/>
            <a:ext cx="7659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FACTS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676399" y="2438400"/>
            <a:ext cx="652226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endParaRPr lang="en-US" dirty="0"/>
          </a:p>
          <a:p>
            <a:r>
              <a:rPr lang="en-US" dirty="0" smtClean="0"/>
              <a:t>You can see it in the National Gallery in London, although it has </a:t>
            </a:r>
          </a:p>
          <a:p>
            <a:r>
              <a:rPr lang="en-US" dirty="0" smtClean="0"/>
              <a:t>travelled to France.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549400" y="3352800"/>
            <a:ext cx="651059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r>
              <a:rPr lang="en-US" dirty="0"/>
              <a:t> </a:t>
            </a:r>
            <a:r>
              <a:rPr lang="en-US" dirty="0" smtClean="0"/>
              <a:t>6 years ago </a:t>
            </a:r>
            <a:r>
              <a:rPr lang="mr-IN" dirty="0" smtClean="0"/>
              <a:t>–</a:t>
            </a:r>
            <a:r>
              <a:rPr lang="en-US" dirty="0" smtClean="0"/>
              <a:t> one of constable’s paintings sold for £22 million.</a:t>
            </a:r>
          </a:p>
          <a:p>
            <a:r>
              <a:rPr lang="en-US" dirty="0" smtClean="0"/>
              <a:t> During his life the most one of his paintings sold for was £300.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549400" y="4470400"/>
            <a:ext cx="71264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Constable is the first painter of his time to use clumpy brush </a:t>
            </a:r>
          </a:p>
          <a:p>
            <a:r>
              <a:rPr lang="en-US" dirty="0" smtClean="0"/>
              <a:t>marks and build up layers of </a:t>
            </a:r>
            <a:r>
              <a:rPr lang="en-US" dirty="0" err="1" smtClean="0"/>
              <a:t>colour</a:t>
            </a:r>
            <a:r>
              <a:rPr lang="en-US" dirty="0" smtClean="0"/>
              <a:t>, leaving some in the background </a:t>
            </a:r>
          </a:p>
          <a:p>
            <a:r>
              <a:rPr lang="en-US" dirty="0"/>
              <a:t>s</a:t>
            </a:r>
            <a:r>
              <a:rPr lang="en-US" dirty="0" smtClean="0"/>
              <a:t>hine. Painting at the time was very neat and tidy. Monet and the</a:t>
            </a:r>
          </a:p>
          <a:p>
            <a:r>
              <a:rPr lang="en-US" dirty="0" smtClean="0"/>
              <a:t>Impressionists follow his example.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1676399" y="1358900"/>
            <a:ext cx="65222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Paintings at the time were not of ordinary things like clouds,  weather and trees. Constable painted things he remembered from when he was a boy.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50646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E42760B59B8AA448B8F9759F557A600" ma:contentTypeVersion="13" ma:contentTypeDescription="Create a new document." ma:contentTypeScope="" ma:versionID="4363304b73a37198900221dc5afeb9bb">
  <xsd:schema xmlns:xsd="http://www.w3.org/2001/XMLSchema" xmlns:xs="http://www.w3.org/2001/XMLSchema" xmlns:p="http://schemas.microsoft.com/office/2006/metadata/properties" xmlns:ns1="http://schemas.microsoft.com/sharepoint/v3" xmlns:ns2="aead4743-1bae-4188-a5e7-4ac2efb3dfaa" xmlns:ns3="f10cbc2a-0ea4-4806-a722-54bd2c86aaa1" targetNamespace="http://schemas.microsoft.com/office/2006/metadata/properties" ma:root="true" ma:fieldsID="d7cf19b33574204bff0bf1f1590298e1" ns1:_="" ns2:_="" ns3:_="">
    <xsd:import namespace="http://schemas.microsoft.com/sharepoint/v3"/>
    <xsd:import namespace="aead4743-1bae-4188-a5e7-4ac2efb3dfaa"/>
    <xsd:import namespace="f10cbc2a-0ea4-4806-a722-54bd2c86aaa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OCR" minOccurs="0"/>
                <xsd:element ref="ns2:MediaServiceEventHashCode" minOccurs="0"/>
                <xsd:element ref="ns2:MediaServiceGenerationTime" minOccurs="0"/>
                <xsd:element ref="ns2:MediaServiceAutoKeyPoints" minOccurs="0"/>
                <xsd:element ref="ns2:MediaServiceKeyPoints" minOccurs="0"/>
                <xsd:element ref="ns1:PublishingStartDate" minOccurs="0"/>
                <xsd:element ref="ns1:PublishingExpiration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PublishingStartDate" ma:index="20" nillable="true" ma:displayName="Scheduling Start Date" ma:description="Scheduling Start Date is a site column created by the Publishing feature. It is used to specify the date and time on which this page will first appear to site visitors." ma:internalName="PublishingStartDate">
      <xsd:simpleType>
        <xsd:restriction base="dms:Unknown"/>
      </xsd:simpleType>
    </xsd:element>
    <xsd:element name="PublishingExpirationDate" ma:index="21" nillable="true" ma:displayName="Scheduling End Date" ma:description="Scheduling End Date is a site column created by the Publishing feature. It is used to specify the date and time on which this page will no longer appear to site visitors." ma:internalName="PublishingExpirationDat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ead4743-1bae-4188-a5e7-4ac2efb3dfa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3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4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15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10cbc2a-0ea4-4806-a722-54bd2c86aaa1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PublishingExpirationDate xmlns="http://schemas.microsoft.com/sharepoint/v3" xsi:nil="true"/>
    <PublishingStartDate xmlns="http://schemas.microsoft.com/sharepoint/v3" xsi:nil="true"/>
  </documentManagement>
</p:properties>
</file>

<file path=customXml/itemProps1.xml><?xml version="1.0" encoding="utf-8"?>
<ds:datastoreItem xmlns:ds="http://schemas.openxmlformats.org/officeDocument/2006/customXml" ds:itemID="{F387B0F3-5215-4781-93B8-08BEBDBA744D}"/>
</file>

<file path=customXml/itemProps2.xml><?xml version="1.0" encoding="utf-8"?>
<ds:datastoreItem xmlns:ds="http://schemas.openxmlformats.org/officeDocument/2006/customXml" ds:itemID="{C26F7246-1827-4A99-B7BB-B0C63DF83CC3}"/>
</file>

<file path=customXml/itemProps3.xml><?xml version="1.0" encoding="utf-8"?>
<ds:datastoreItem xmlns:ds="http://schemas.openxmlformats.org/officeDocument/2006/customXml" ds:itemID="{772B8FCC-381E-407D-BF7C-6A117F83F265}"/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308</Words>
  <Application>Microsoft Office PowerPoint</Application>
  <PresentationFormat>On-screen Show (4:3)</PresentationFormat>
  <Paragraphs>43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9" baseType="lpstr">
      <vt:lpstr>Arial</vt:lpstr>
      <vt:lpstr>Calibri</vt:lpstr>
      <vt:lpstr>Mangal</vt:lpstr>
      <vt:lpstr>Office Theme</vt:lpstr>
      <vt:lpstr>John Constable 1776 - 1837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John Constable 1776 - 1837</dc:title>
  <dc:creator>Joanna Rushbrook</dc:creator>
  <cp:lastModifiedBy>amulligan</cp:lastModifiedBy>
  <cp:revision>7</cp:revision>
  <dcterms:created xsi:type="dcterms:W3CDTF">2018-09-06T10:54:34Z</dcterms:created>
  <dcterms:modified xsi:type="dcterms:W3CDTF">2018-09-09T20:12:32Z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0x010100BE42760B59B8AA448B8F9759F557A600</vt:lpwstr>
  </property>
</Properties>
</file>