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4" r:id="rId3"/>
    <p:sldId id="257" r:id="rId4"/>
    <p:sldId id="258" r:id="rId5"/>
    <p:sldId id="259" r:id="rId6"/>
    <p:sldId id="260" r:id="rId7"/>
    <p:sldId id="261" r:id="rId8"/>
    <p:sldId id="264" r:id="rId9"/>
    <p:sldId id="265" r:id="rId10"/>
    <p:sldId id="266" r:id="rId11"/>
    <p:sldId id="267" r:id="rId12"/>
    <p:sldId id="268" r:id="rId13"/>
    <p:sldId id="272" r:id="rId14"/>
    <p:sldId id="269" r:id="rId15"/>
    <p:sldId id="270" r:id="rId16"/>
    <p:sldId id="271" r:id="rId17"/>
    <p:sldId id="27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21"/>
  </p:normalViewPr>
  <p:slideViewPr>
    <p:cSldViewPr snapToGrid="0" snapToObjects="1">
      <p:cViewPr varScale="1">
        <p:scale>
          <a:sx n="64" d="100"/>
          <a:sy n="64" d="100"/>
        </p:scale>
        <p:origin x="1027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43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823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294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572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944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075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547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32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604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680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691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97CE8-5786-194F-9DF0-442B16499956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D43F8-9F80-D848-AD3C-CEA91A7C3C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890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95301"/>
            <a:ext cx="7772400" cy="495299"/>
          </a:xfrm>
        </p:spPr>
        <p:txBody>
          <a:bodyPr>
            <a:normAutofit fontScale="90000"/>
          </a:bodyPr>
          <a:lstStyle/>
          <a:p>
            <a:r>
              <a:rPr lang="en-US" dirty="0"/>
              <a:t>Willy Lott’s Cottage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1304293"/>
            <a:ext cx="8318500" cy="46967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28800" y="6210300"/>
            <a:ext cx="525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1890       The cottage was quite run down.</a:t>
            </a:r>
          </a:p>
        </p:txBody>
      </p:sp>
    </p:spTree>
    <p:extLst>
      <p:ext uri="{BB962C8B-B14F-4D97-AF65-F5344CB8AC3E}">
        <p14:creationId xmlns:p14="http://schemas.microsoft.com/office/powerpoint/2010/main" val="576657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was Willy Lott?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Willy Lott was a farmer who lived between 1761-1849. He rented a cottage near to the farmland which became know as Willy Lott’s cottage.</a:t>
            </a:r>
          </a:p>
          <a:p>
            <a:endParaRPr lang="en-GB" dirty="0" smtClean="0"/>
          </a:p>
          <a:p>
            <a:r>
              <a:rPr lang="en-GB" dirty="0" smtClean="0"/>
              <a:t>He was born in the cottage and so were his brothers and sisters.</a:t>
            </a:r>
          </a:p>
          <a:p>
            <a:endParaRPr lang="en-GB" dirty="0"/>
          </a:p>
          <a:p>
            <a:r>
              <a:rPr lang="en-GB" dirty="0" smtClean="0"/>
              <a:t>Although </a:t>
            </a:r>
            <a:r>
              <a:rPr lang="en-GB" dirty="0"/>
              <a:t>he could not read or write, Willy made enough money to buy the house and farmland </a:t>
            </a:r>
            <a:r>
              <a:rPr lang="en-GB" dirty="0" smtClean="0"/>
              <a:t>1825</a:t>
            </a:r>
            <a:r>
              <a:rPr lang="en-GB" dirty="0"/>
              <a:t>. He never married, lived with his sister Mary and he died in the house at the age of 88 leaving the farm </a:t>
            </a:r>
            <a:r>
              <a:rPr lang="en-GB" dirty="0" smtClean="0"/>
              <a:t>to </a:t>
            </a:r>
            <a:r>
              <a:rPr lang="en-GB" dirty="0"/>
              <a:t>his </a:t>
            </a:r>
            <a:r>
              <a:rPr lang="en-GB" dirty="0" smtClean="0"/>
              <a:t>sisters</a:t>
            </a:r>
            <a:r>
              <a:rPr lang="en-GB" dirty="0"/>
              <a:t> </a:t>
            </a:r>
            <a:r>
              <a:rPr lang="en-GB" dirty="0" smtClean="0"/>
              <a:t>and brother and their children.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4639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800" y="482600"/>
            <a:ext cx="8652091" cy="49143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5000" y="5676900"/>
            <a:ext cx="2761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1926  - still quite run down.</a:t>
            </a:r>
          </a:p>
        </p:txBody>
      </p:sp>
    </p:spTree>
    <p:extLst>
      <p:ext uri="{BB962C8B-B14F-4D97-AF65-F5344CB8AC3E}">
        <p14:creationId xmlns:p14="http://schemas.microsoft.com/office/powerpoint/2010/main" val="2954785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00" y="189685"/>
            <a:ext cx="8381999" cy="643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815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299" y="927100"/>
            <a:ext cx="5686254" cy="4724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09800" y="5943600"/>
            <a:ext cx="2673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Willy Lott’s cottage </a:t>
            </a:r>
            <a:r>
              <a:rPr lang="mr-IN" dirty="0"/>
              <a:t>–</a:t>
            </a:r>
            <a:r>
              <a:rPr lang="en-US" dirty="0"/>
              <a:t> now.</a:t>
            </a:r>
          </a:p>
        </p:txBody>
      </p:sp>
    </p:spTree>
    <p:extLst>
      <p:ext uri="{BB962C8B-B14F-4D97-AF65-F5344CB8AC3E}">
        <p14:creationId xmlns:p14="http://schemas.microsoft.com/office/powerpoint/2010/main" val="475269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9400"/>
            <a:ext cx="9144000" cy="6292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440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"/>
            <a:ext cx="9144000" cy="6552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00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2800"/>
            <a:ext cx="9144000" cy="521695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62200" y="6159500"/>
            <a:ext cx="4085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Huge fireplace inside Willy Lott’s Cottage.</a:t>
            </a:r>
          </a:p>
        </p:txBody>
      </p:sp>
    </p:spTree>
    <p:extLst>
      <p:ext uri="{BB962C8B-B14F-4D97-AF65-F5344CB8AC3E}">
        <p14:creationId xmlns:p14="http://schemas.microsoft.com/office/powerpoint/2010/main" val="807255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5500"/>
            <a:ext cx="9144000" cy="52004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08200" y="6096000"/>
            <a:ext cx="57985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1928 </a:t>
            </a:r>
            <a:r>
              <a:rPr lang="mr-IN" dirty="0"/>
              <a:t>–</a:t>
            </a:r>
            <a:r>
              <a:rPr lang="en-US" dirty="0"/>
              <a:t> Drawing of Willy Lott’s fireplace by Leonard Squirrel.</a:t>
            </a:r>
          </a:p>
        </p:txBody>
      </p:sp>
    </p:spTree>
    <p:extLst>
      <p:ext uri="{BB962C8B-B14F-4D97-AF65-F5344CB8AC3E}">
        <p14:creationId xmlns:p14="http://schemas.microsoft.com/office/powerpoint/2010/main" val="73362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5500"/>
            <a:ext cx="9144000" cy="51854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0200" y="6134100"/>
            <a:ext cx="402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Winding staircase in Willy Lott’s cottage.</a:t>
            </a:r>
          </a:p>
        </p:txBody>
      </p:sp>
    </p:spTree>
    <p:extLst>
      <p:ext uri="{BB962C8B-B14F-4D97-AF65-F5344CB8AC3E}">
        <p14:creationId xmlns:p14="http://schemas.microsoft.com/office/powerpoint/2010/main" val="2943240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5500"/>
            <a:ext cx="9144000" cy="518384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54300" y="6235700"/>
            <a:ext cx="4838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Very low ceilings in Willy Lott’s Cottage.  </a:t>
            </a:r>
          </a:p>
        </p:txBody>
      </p:sp>
    </p:spTree>
    <p:extLst>
      <p:ext uri="{BB962C8B-B14F-4D97-AF65-F5344CB8AC3E}">
        <p14:creationId xmlns:p14="http://schemas.microsoft.com/office/powerpoint/2010/main" val="920925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85D6A5-0992-974A-965E-450DF7C1D8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041"/>
            <a:ext cx="9144000" cy="539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2197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59C665-AC3B-2D48-8FA7-6474BE64E48A}"/>
              </a:ext>
            </a:extLst>
          </p:cNvPr>
          <p:cNvSpPr txBox="1"/>
          <p:nvPr/>
        </p:nvSpPr>
        <p:spPr>
          <a:xfrm>
            <a:off x="380011" y="1593012"/>
            <a:ext cx="837210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One fireplace with wood or coal would heat the whole cottage. There was no </a:t>
            </a:r>
            <a:r>
              <a:rPr lang="en-GB" sz="2000" dirty="0" smtClean="0"/>
              <a:t>electricity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There were no </a:t>
            </a:r>
            <a:r>
              <a:rPr lang="en-GB" sz="2000" dirty="0"/>
              <a:t>fridges so food had to be eaten straight </a:t>
            </a:r>
            <a:r>
              <a:rPr lang="en-GB" sz="2000" dirty="0" smtClean="0"/>
              <a:t>away.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You </a:t>
            </a:r>
            <a:r>
              <a:rPr lang="en-GB" sz="2000" dirty="0"/>
              <a:t>had to go outside to go to the toilet. At night you had to wee in a pot and </a:t>
            </a:r>
          </a:p>
          <a:p>
            <a:r>
              <a:rPr lang="en-GB" sz="2000" dirty="0" smtClean="0"/>
              <a:t>     empty </a:t>
            </a:r>
            <a:r>
              <a:rPr lang="en-GB" sz="2000" dirty="0"/>
              <a:t>the pot in the morning</a:t>
            </a:r>
            <a:r>
              <a:rPr lang="en-GB" sz="2000" dirty="0" smtClean="0"/>
              <a:t>.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 bath was maybe once a week and water had to heat up over the fire. It was easier to jump in the river. </a:t>
            </a:r>
            <a:endParaRPr lang="en-GB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Clothes were all handmade and were passed on and patched up.</a:t>
            </a:r>
          </a:p>
          <a:p>
            <a:r>
              <a:rPr lang="en-GB" dirty="0"/>
              <a:t/>
            </a:r>
            <a:br>
              <a:rPr lang="en-GB" dirty="0"/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9B847B-CEEE-F44F-BFFF-0853BEF856BA}"/>
              </a:ext>
            </a:extLst>
          </p:cNvPr>
          <p:cNvSpPr txBox="1"/>
          <p:nvPr/>
        </p:nvSpPr>
        <p:spPr>
          <a:xfrm>
            <a:off x="2596165" y="555256"/>
            <a:ext cx="3453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Life on the farm.</a:t>
            </a:r>
          </a:p>
        </p:txBody>
      </p:sp>
    </p:spTree>
    <p:extLst>
      <p:ext uri="{BB962C8B-B14F-4D97-AF65-F5344CB8AC3E}">
        <p14:creationId xmlns:p14="http://schemas.microsoft.com/office/powerpoint/2010/main" val="15678712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CE2992-6A7E-0049-91CC-4DD77C5F24A6}"/>
              </a:ext>
            </a:extLst>
          </p:cNvPr>
          <p:cNvSpPr txBox="1"/>
          <p:nvPr/>
        </p:nvSpPr>
        <p:spPr>
          <a:xfrm>
            <a:off x="328916" y="0"/>
            <a:ext cx="8576421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There were no ovens. Bread, milk, eggs, cheese and beer were the basics that </a:t>
            </a:r>
          </a:p>
          <a:p>
            <a:r>
              <a:rPr lang="en-US" dirty="0"/>
              <a:t>most people lived on. Meat wasn’t eaten very often and animals were kept for </a:t>
            </a:r>
          </a:p>
          <a:p>
            <a:r>
              <a:rPr lang="en-US" dirty="0"/>
              <a:t>food. </a:t>
            </a:r>
            <a:endParaRPr lang="en-US" dirty="0" smtClean="0"/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Bread </a:t>
            </a:r>
            <a:r>
              <a:rPr lang="en-US" dirty="0"/>
              <a:t>was baked in a bread oven made of brick. Wood was burnt at the </a:t>
            </a:r>
          </a:p>
          <a:p>
            <a:r>
              <a:rPr lang="en-US" dirty="0" smtClean="0"/>
              <a:t>     bottom </a:t>
            </a:r>
            <a:r>
              <a:rPr lang="en-US" dirty="0"/>
              <a:t>to make it hot enough. You had to pick ash out of your bread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Drinking water came from a well, stream or river and was collected in pots</a:t>
            </a:r>
            <a:r>
              <a:rPr lang="en-US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Breakfast was a poor porridge of flour, butter and water. At midday they would eat </a:t>
            </a:r>
          </a:p>
          <a:p>
            <a:r>
              <a:rPr lang="en-GB" dirty="0" smtClean="0"/>
              <a:t>     bread </a:t>
            </a:r>
            <a:r>
              <a:rPr lang="en-GB" dirty="0"/>
              <a:t>and occasionally a piece of cheese. Supper was bread or potatoes and </a:t>
            </a:r>
          </a:p>
          <a:p>
            <a:r>
              <a:rPr lang="en-GB" dirty="0" smtClean="0"/>
              <a:t>     sometimes </a:t>
            </a:r>
            <a:r>
              <a:rPr lang="en-GB" dirty="0"/>
              <a:t>a piece of bacon.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People got up with the sun and went to bed with the sun. 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They worked 6 days a week</a:t>
            </a:r>
            <a:r>
              <a:rPr lang="en-US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Even children worked hard on the farm from as young as six years </a:t>
            </a:r>
            <a:r>
              <a:rPr lang="en-GB" dirty="0" smtClean="0"/>
              <a:t>old. Boys </a:t>
            </a:r>
            <a:r>
              <a:rPr lang="en-GB" dirty="0"/>
              <a:t>would scare the birds from the crops, stop the </a:t>
            </a:r>
            <a:r>
              <a:rPr lang="en-GB" dirty="0" smtClean="0"/>
              <a:t>animals from </a:t>
            </a:r>
            <a:r>
              <a:rPr lang="en-GB" dirty="0"/>
              <a:t>straying, pick hops, sow </a:t>
            </a:r>
            <a:r>
              <a:rPr lang="en-GB" dirty="0" smtClean="0"/>
              <a:t>potatoes</a:t>
            </a:r>
          </a:p>
          <a:p>
            <a:r>
              <a:rPr lang="en-GB" dirty="0"/>
              <a:t> </a:t>
            </a:r>
            <a:r>
              <a:rPr lang="en-GB" dirty="0" smtClean="0"/>
              <a:t>    </a:t>
            </a:r>
            <a:r>
              <a:rPr lang="en-GB" dirty="0" smtClean="0"/>
              <a:t>and </a:t>
            </a:r>
            <a:r>
              <a:rPr lang="en-GB" dirty="0"/>
              <a:t>beans, gather mushrooms and herd </a:t>
            </a:r>
            <a:r>
              <a:rPr lang="en-GB" dirty="0" smtClean="0"/>
              <a:t>animals </a:t>
            </a:r>
            <a:r>
              <a:rPr lang="en-GB" dirty="0"/>
              <a:t>to market.</a:t>
            </a:r>
          </a:p>
          <a:p>
            <a:r>
              <a:rPr lang="en-GB" dirty="0" smtClean="0"/>
              <a:t>    They </a:t>
            </a:r>
            <a:r>
              <a:rPr lang="en-GB" dirty="0"/>
              <a:t>would also collect firewood, fill sacks with grain and shred turnips</a:t>
            </a:r>
            <a:r>
              <a:rPr lang="en-GB" dirty="0" smtClean="0"/>
              <a:t>.</a:t>
            </a:r>
          </a:p>
          <a:p>
            <a:r>
              <a:rPr lang="en-GB" dirty="0"/>
              <a:t> </a:t>
            </a:r>
            <a:r>
              <a:rPr lang="en-GB" dirty="0" smtClean="0"/>
              <a:t>    As they got older</a:t>
            </a:r>
            <a:r>
              <a:rPr lang="en-GB" dirty="0" smtClean="0"/>
              <a:t> </a:t>
            </a:r>
            <a:r>
              <a:rPr lang="en-GB" dirty="0"/>
              <a:t>they would progress to ploughing and other hard physical tasks.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At harvest time everyone lent a hand making hay or harvesting crops.</a:t>
            </a:r>
          </a:p>
          <a:p>
            <a:endParaRPr lang="en-GB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278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08DB72-DF06-8F4D-B069-28C46FB2B3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305" y="0"/>
            <a:ext cx="5149474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10CA422-9E19-9F4F-B864-4C90A23709AB}"/>
              </a:ext>
            </a:extLst>
          </p:cNvPr>
          <p:cNvSpPr txBox="1"/>
          <p:nvPr/>
        </p:nvSpPr>
        <p:spPr>
          <a:xfrm>
            <a:off x="653143" y="1389413"/>
            <a:ext cx="24590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This is how the washing </a:t>
            </a:r>
          </a:p>
          <a:p>
            <a:r>
              <a:rPr lang="en-US" dirty="0"/>
              <a:t>was done.</a:t>
            </a:r>
          </a:p>
        </p:txBody>
      </p:sp>
    </p:spTree>
    <p:extLst>
      <p:ext uri="{BB962C8B-B14F-4D97-AF65-F5344CB8AC3E}">
        <p14:creationId xmlns:p14="http://schemas.microsoft.com/office/powerpoint/2010/main" val="37269143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D381F7-B1BD-0C4D-B00F-8C51B6F4D6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9798" y="0"/>
            <a:ext cx="5149474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B6D5DE-8CBF-FB4A-A09A-4A789FAECF4B}"/>
              </a:ext>
            </a:extLst>
          </p:cNvPr>
          <p:cNvSpPr txBox="1"/>
          <p:nvPr/>
        </p:nvSpPr>
        <p:spPr>
          <a:xfrm>
            <a:off x="415636" y="1341912"/>
            <a:ext cx="28142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Clothes were squeezed</a:t>
            </a:r>
          </a:p>
          <a:p>
            <a:r>
              <a:rPr lang="en-US" dirty="0"/>
              <a:t>through a mangle to</a:t>
            </a:r>
          </a:p>
          <a:p>
            <a:r>
              <a:rPr lang="en-US" dirty="0"/>
              <a:t>get rid of some of the</a:t>
            </a:r>
          </a:p>
          <a:p>
            <a:r>
              <a:rPr lang="en-US" dirty="0"/>
              <a:t> water. Then clothes</a:t>
            </a:r>
          </a:p>
          <a:p>
            <a:r>
              <a:rPr lang="en-US" dirty="0"/>
              <a:t>were hung outside to dry.</a:t>
            </a:r>
          </a:p>
        </p:txBody>
      </p:sp>
    </p:spTree>
    <p:extLst>
      <p:ext uri="{BB962C8B-B14F-4D97-AF65-F5344CB8AC3E}">
        <p14:creationId xmlns:p14="http://schemas.microsoft.com/office/powerpoint/2010/main" val="3566880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a go at drawing pictures to show the differences between how Willy Lott and his family lived compare to now. Think about clothes, food, washing, work and school.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2036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2760B59B8AA448B8F9759F557A600" ma:contentTypeVersion="13" ma:contentTypeDescription="Create a new document." ma:contentTypeScope="" ma:versionID="4363304b73a37198900221dc5afeb9bb">
  <xsd:schema xmlns:xsd="http://www.w3.org/2001/XMLSchema" xmlns:xs="http://www.w3.org/2001/XMLSchema" xmlns:p="http://schemas.microsoft.com/office/2006/metadata/properties" xmlns:ns1="http://schemas.microsoft.com/sharepoint/v3" xmlns:ns2="aead4743-1bae-4188-a5e7-4ac2efb3dfaa" xmlns:ns3="f10cbc2a-0ea4-4806-a722-54bd2c86aaa1" targetNamespace="http://schemas.microsoft.com/office/2006/metadata/properties" ma:root="true" ma:fieldsID="d7cf19b33574204bff0bf1f1590298e1" ns1:_="" ns2:_="" ns3:_="">
    <xsd:import namespace="http://schemas.microsoft.com/sharepoint/v3"/>
    <xsd:import namespace="aead4743-1bae-4188-a5e7-4ac2efb3dfaa"/>
    <xsd:import namespace="f10cbc2a-0ea4-4806-a722-54bd2c86aa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0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21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ad4743-1bae-4188-a5e7-4ac2efb3df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cbc2a-0ea4-4806-a722-54bd2c86aaa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F22750D9-42AE-4A3B-9645-AF2D112F33A8}"/>
</file>

<file path=customXml/itemProps2.xml><?xml version="1.0" encoding="utf-8"?>
<ds:datastoreItem xmlns:ds="http://schemas.openxmlformats.org/officeDocument/2006/customXml" ds:itemID="{267040B3-B7CE-44F7-9F1E-DCBE70D594E7}"/>
</file>

<file path=customXml/itemProps3.xml><?xml version="1.0" encoding="utf-8"?>
<ds:datastoreItem xmlns:ds="http://schemas.openxmlformats.org/officeDocument/2006/customXml" ds:itemID="{9BAB36F9-3108-4D4E-A1EE-AF49912296C6}"/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558</Words>
  <Application>Microsoft Office PowerPoint</Application>
  <PresentationFormat>On-screen Show (4:3)</PresentationFormat>
  <Paragraphs>60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Comic Sans MS</vt:lpstr>
      <vt:lpstr>Mangal</vt:lpstr>
      <vt:lpstr>Office Theme</vt:lpstr>
      <vt:lpstr>Willy Lott’s Cottage</vt:lpstr>
      <vt:lpstr>Who was Willy Lott?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Willy Lott’s Cottage</dc:title>
  <dc:creator>Joanna Rushbrook</dc:creator>
  <cp:lastModifiedBy>Mulligan, Angela</cp:lastModifiedBy>
  <cp:revision>13</cp:revision>
  <dcterms:created xsi:type="dcterms:W3CDTF">2018-09-06T10:35:05Z</dcterms:created>
  <dcterms:modified xsi:type="dcterms:W3CDTF">2020-06-26T07:30:35Z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0x010100BE42760B59B8AA448B8F9759F557A600</vt:lpwstr>
  </property>
</Properties>
</file>