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644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091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836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939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035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61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690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537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096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32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040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C4975-B0A0-4872-9AC5-3238B3DF6496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478F0-A539-4651-A4CE-1E4E62992F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301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n Clipart | Decorative Sun clip art - vector clip art onlin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706392"/>
            <a:ext cx="2265408" cy="226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Weather poems</a:t>
            </a:r>
            <a:endParaRPr lang="en-GB" dirty="0"/>
          </a:p>
        </p:txBody>
      </p:sp>
      <p:pic>
        <p:nvPicPr>
          <p:cNvPr id="1034" name="Picture 10" descr="Free Rain Cliparts, Download Free Clip Art, Free Clip Art o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413" y="523388"/>
            <a:ext cx="2890066" cy="21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orm Cloud Clip Art - Clip 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8" y="4183516"/>
            <a:ext cx="2332718" cy="233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ubtitle 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Click on the speaker symbols and listen to the poems.</a:t>
            </a:r>
          </a:p>
          <a:p>
            <a:r>
              <a:rPr lang="en-GB" dirty="0" smtClean="0"/>
              <a:t>Listen to them a few times and join in where you can.</a:t>
            </a:r>
          </a:p>
          <a:p>
            <a:r>
              <a:rPr lang="en-GB" dirty="0" smtClean="0"/>
              <a:t>Maybe you could add actions or sound effects!</a:t>
            </a:r>
            <a:endParaRPr lang="en-GB" dirty="0"/>
          </a:p>
        </p:txBody>
      </p:sp>
      <p:sp>
        <p:nvSpPr>
          <p:cNvPr id="11" name="AutoShape 24" descr="Snow clip art free clipart images - Cliparting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50" name="Picture 26" descr="Snow Clouds Clip Art at Clker.com - vector clip art online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864" y="4592032"/>
            <a:ext cx="2506889" cy="2085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3953" y="400129"/>
            <a:ext cx="2961731" cy="1869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67"/>
    </mc:Choice>
    <mc:Fallback>
      <p:transition spd="slow" advTm="966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3600" y="165464"/>
            <a:ext cx="70104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Wild Wind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 John Foster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Sweeping </a:t>
            </a: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down the street,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Swerving through the trees,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Snatching leaves and twigs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whisk in its breeze.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Whistling round the chimneys,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Whooshing under floors,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Sniffing at the windows,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Snapping shut the doors.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Shattering the silence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Wherever it goes,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Swirling, twirling, whirling,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ctr">
              <a:spcAft>
                <a:spcPts val="0"/>
              </a:spcAft>
            </a:pPr>
            <a:r>
              <a:rPr lang="en-US" sz="24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wild wind blows.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The Wild Wi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18131" y="6590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23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3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9878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52205" y="177625"/>
            <a:ext cx="60960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000" b="1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Weather sense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 Eric Finney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See the lightning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Split the sky.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Hear the thunder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Rumbling by.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Feel the wind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Bringing rain.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Smell the world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Washed clean again.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now it’s clear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storm is done -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Taste a strawberry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0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Warmed by sun.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83891" y="7461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7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335846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b="1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Sense of Weather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 Moira Andrew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sound of rain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 err="1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splishing</a:t>
            </a: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and splashing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 grey-</a:t>
            </a:r>
            <a:r>
              <a:rPr lang="en-GB" dirty="0" err="1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gurgly</a:t>
            </a: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gutters.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feel of sunshine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blazing and blistering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 hazy summer days.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taste of snow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melting and mingling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 the tip of my tongue.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look of rainbows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glittering and glistening 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across a sun-stormy sky.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love the smell of frost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frizzling and frazzling</a:t>
            </a: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 ice-sparkly mornings.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58063" y="3358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210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7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77440" y="174172"/>
            <a:ext cx="70104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600" b="1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music of the wind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By Wes Magee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wind makes LOUD music.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roars above the rooftops,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drums beneath the floor,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howls around the gable-end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rat-a-tats the door.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wind makes </a:t>
            </a:r>
            <a:r>
              <a:rPr lang="en-GB" sz="2600" i="1" dirty="0" smtClean="0">
                <a:effectLst/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quiet</a:t>
            </a: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music.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whistles down the chimney, 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tiptoes through a tree,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hums against the window-pane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spcAft>
                <a:spcPts val="0"/>
              </a:spcAft>
            </a:pPr>
            <a:r>
              <a:rPr lang="en-GB" sz="26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whispers tunes to me.</a:t>
            </a:r>
            <a:endParaRPr lang="en-GB" sz="2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indent="457200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indent="457200">
              <a:spcAft>
                <a:spcPts val="0"/>
              </a:spcAft>
            </a:pPr>
            <a:r>
              <a:rPr lang="en-GB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92897" y="64162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08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309</Words>
  <Application>Microsoft Office PowerPoint</Application>
  <PresentationFormat>Widescreen</PresentationFormat>
  <Paragraphs>80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HfW cursive</vt:lpstr>
      <vt:lpstr>Times New Roman</vt:lpstr>
      <vt:lpstr>Office Theme</vt:lpstr>
      <vt:lpstr>Weather poems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Weather poems</dc:title>
  <dc:creator>Mulligan, Angela</dc:creator>
  <cp:lastModifiedBy>Mulligan, Angela</cp:lastModifiedBy>
  <cp:revision>4</cp:revision>
  <dcterms:created xsi:type="dcterms:W3CDTF">2020-05-07T15:49:35Z</dcterms:created>
  <dcterms:modified xsi:type="dcterms:W3CDTF">2020-05-07T17:36:08Z</dcterms:modified>
</cp:coreProperties>
</file>